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22" r:id="rId2"/>
    <p:sldMasterId id="2147483685" r:id="rId3"/>
    <p:sldMasterId id="2147483697" r:id="rId4"/>
    <p:sldMasterId id="2147483772" r:id="rId5"/>
    <p:sldMasterId id="2147483810" r:id="rId6"/>
    <p:sldMasterId id="2147483785" r:id="rId7"/>
    <p:sldMasterId id="2147483797" r:id="rId8"/>
    <p:sldMasterId id="2147483834" r:id="rId9"/>
  </p:sldMasterIdLst>
  <p:notesMasterIdLst>
    <p:notesMasterId r:id="rId12"/>
  </p:notesMasterIdLst>
  <p:handoutMasterIdLst>
    <p:handoutMasterId r:id="rId13"/>
  </p:handoutMasterIdLst>
  <p:sldIdLst>
    <p:sldId id="385" r:id="rId10"/>
    <p:sldId id="386" r:id="rId11"/>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6239">
          <p15:clr>
            <a:srgbClr val="A4A3A4"/>
          </p15:clr>
        </p15:guide>
        <p15:guide id="2" pos="4319">
          <p15:clr>
            <a:srgbClr val="A4A3A4"/>
          </p15:clr>
        </p15:guide>
      </p15:sldGuideLst>
    </p:ext>
    <p:ext uri="{2D200454-40CA-4A62-9FC3-DE9A4176ACB9}">
      <p15:notesGuideLst xmlns:p15="http://schemas.microsoft.com/office/powerpoint/2012/main">
        <p15:guide id="1" orient="horz" pos="2800">
          <p15:clr>
            <a:srgbClr val="A4A3A4"/>
          </p15:clr>
        </p15:guide>
        <p15:guide id="2" orient="horz" pos="472">
          <p15:clr>
            <a:srgbClr val="A4A3A4"/>
          </p15:clr>
        </p15:guide>
        <p15:guide id="3" pos="5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CCFF"/>
    <a:srgbClr val="D2D2D0"/>
    <a:srgbClr val="CCFFFF"/>
    <a:srgbClr val="FFE9A3"/>
    <a:srgbClr val="FFFFCC"/>
    <a:srgbClr val="FDEDF1"/>
    <a:srgbClr val="F6E4A4"/>
    <a:srgbClr val="D6B669"/>
    <a:srgbClr val="C6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559" autoAdjust="0"/>
  </p:normalViewPr>
  <p:slideViewPr>
    <p:cSldViewPr>
      <p:cViewPr varScale="1">
        <p:scale>
          <a:sx n="59" d="100"/>
          <a:sy n="59" d="100"/>
        </p:scale>
        <p:origin x="2724" y="84"/>
      </p:cViewPr>
      <p:guideLst>
        <p:guide orient="horz" pos="6239"/>
        <p:guide pos="4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1950" y="-108"/>
      </p:cViewPr>
      <p:guideLst>
        <p:guide orient="horz" pos="2800"/>
        <p:guide orient="horz" pos="472"/>
        <p:guide pos="5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EEF37C2-D117-4841-8B64-D8FE789173EC}" type="slidenum">
              <a:rPr kumimoji="1" lang="ja-JP" altLang="en-US" smtClean="0"/>
              <a:pPr/>
              <a:t>‹#›</a:t>
            </a:fld>
            <a:endParaRPr kumimoji="1" lang="ja-JP" altLang="en-US"/>
          </a:p>
        </p:txBody>
      </p:sp>
    </p:spTree>
    <p:extLst>
      <p:ext uri="{BB962C8B-B14F-4D97-AF65-F5344CB8AC3E}">
        <p14:creationId xmlns:p14="http://schemas.microsoft.com/office/powerpoint/2010/main" val="367355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621" cy="493237"/>
          </a:xfrm>
          <a:prstGeom prst="rect">
            <a:avLst/>
          </a:prstGeom>
        </p:spPr>
        <p:txBody>
          <a:bodyPr vert="horz" lIns="90635" tIns="45316" rIns="90635" bIns="45316"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815572" y="0"/>
            <a:ext cx="2918621" cy="493237"/>
          </a:xfrm>
          <a:prstGeom prst="rect">
            <a:avLst/>
          </a:prstGeom>
        </p:spPr>
        <p:txBody>
          <a:bodyPr vert="horz" lIns="90635" tIns="45316" rIns="90635" bIns="45316" rtlCol="0"/>
          <a:lstStyle>
            <a:lvl1pPr algn="r" fontAlgn="auto">
              <a:spcBef>
                <a:spcPts val="0"/>
              </a:spcBef>
              <a:spcAft>
                <a:spcPts val="0"/>
              </a:spcAft>
              <a:defRPr sz="1200">
                <a:latin typeface="+mn-lt"/>
                <a:ea typeface="+mn-ea"/>
              </a:defRPr>
            </a:lvl1pPr>
          </a:lstStyle>
          <a:p>
            <a:pPr>
              <a:defRPr/>
            </a:pPr>
            <a:fld id="{1402CE47-A328-424D-9539-FCDFD1C4020F}" type="datetimeFigureOut">
              <a:rPr lang="ja-JP" altLang="en-US"/>
              <a:pPr>
                <a:defRPr/>
              </a:pPr>
              <a:t>2020/9/14</a:t>
            </a:fld>
            <a:endParaRPr lang="ja-JP" altLang="en-US" dirty="0"/>
          </a:p>
        </p:txBody>
      </p:sp>
      <p:sp>
        <p:nvSpPr>
          <p:cNvPr id="4" name="スライド イメージ プレースホルダ 3"/>
          <p:cNvSpPr>
            <a:spLocks noGrp="1" noRot="1" noChangeAspect="1"/>
          </p:cNvSpPr>
          <p:nvPr>
            <p:ph type="sldImg" idx="2"/>
          </p:nvPr>
        </p:nvSpPr>
        <p:spPr>
          <a:xfrm>
            <a:off x="2087563" y="741363"/>
            <a:ext cx="2560637" cy="3697287"/>
          </a:xfrm>
          <a:prstGeom prst="rect">
            <a:avLst/>
          </a:prstGeom>
          <a:noFill/>
          <a:ln w="12700">
            <a:solidFill>
              <a:prstClr val="black"/>
            </a:solidFill>
          </a:ln>
        </p:spPr>
        <p:txBody>
          <a:bodyPr vert="horz" lIns="90635" tIns="45316" rIns="90635" bIns="45316" rtlCol="0" anchor="ctr"/>
          <a:lstStyle/>
          <a:p>
            <a:pPr lvl="0"/>
            <a:endParaRPr lang="ja-JP" altLang="en-US" noProof="0" dirty="0"/>
          </a:p>
        </p:txBody>
      </p:sp>
      <p:sp>
        <p:nvSpPr>
          <p:cNvPr id="5" name="ノート プレースホルダ 4"/>
          <p:cNvSpPr>
            <a:spLocks noGrp="1"/>
          </p:cNvSpPr>
          <p:nvPr>
            <p:ph type="body" sz="quarter" idx="3"/>
          </p:nvPr>
        </p:nvSpPr>
        <p:spPr>
          <a:xfrm>
            <a:off x="673891" y="4686538"/>
            <a:ext cx="5387982" cy="4439132"/>
          </a:xfrm>
          <a:prstGeom prst="rect">
            <a:avLst/>
          </a:prstGeom>
        </p:spPr>
        <p:txBody>
          <a:bodyPr vert="horz" lIns="90635" tIns="45316" rIns="90635" bIns="4531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 y="9371501"/>
            <a:ext cx="2918621" cy="493236"/>
          </a:xfrm>
          <a:prstGeom prst="rect">
            <a:avLst/>
          </a:prstGeom>
        </p:spPr>
        <p:txBody>
          <a:bodyPr vert="horz" lIns="90635" tIns="45316" rIns="90635" bIns="45316"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815572" y="9371501"/>
            <a:ext cx="2918621" cy="493236"/>
          </a:xfrm>
          <a:prstGeom prst="rect">
            <a:avLst/>
          </a:prstGeom>
        </p:spPr>
        <p:txBody>
          <a:bodyPr vert="horz" lIns="90635" tIns="45316" rIns="90635" bIns="45316" rtlCol="0" anchor="b"/>
          <a:lstStyle>
            <a:lvl1pPr algn="r" fontAlgn="auto">
              <a:spcBef>
                <a:spcPts val="0"/>
              </a:spcBef>
              <a:spcAft>
                <a:spcPts val="0"/>
              </a:spcAft>
              <a:defRPr sz="1200">
                <a:latin typeface="+mn-lt"/>
                <a:ea typeface="+mn-ea"/>
              </a:defRPr>
            </a:lvl1pPr>
          </a:lstStyle>
          <a:p>
            <a:pPr>
              <a:defRPr/>
            </a:pPr>
            <a:fld id="{8DD87710-3490-4D10-96AA-40CD575E8BF3}" type="slidenum">
              <a:rPr lang="ja-JP" altLang="en-US"/>
              <a:pPr>
                <a:defRPr/>
              </a:pPr>
              <a:t>‹#›</a:t>
            </a:fld>
            <a:endParaRPr lang="ja-JP" altLang="en-US" dirty="0"/>
          </a:p>
        </p:txBody>
      </p:sp>
    </p:spTree>
    <p:extLst>
      <p:ext uri="{BB962C8B-B14F-4D97-AF65-F5344CB8AC3E}">
        <p14:creationId xmlns:p14="http://schemas.microsoft.com/office/powerpoint/2010/main" val="812177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DD87710-3490-4D10-96AA-40CD575E8BF3}" type="slidenum">
              <a:rPr lang="ja-JP" altLang="en-US" smtClean="0"/>
              <a:pPr>
                <a:defRPr/>
              </a:pPr>
              <a:t>1</a:t>
            </a:fld>
            <a:endParaRPr lang="ja-JP" altLang="en-US" dirty="0"/>
          </a:p>
        </p:txBody>
      </p:sp>
    </p:spTree>
    <p:extLst>
      <p:ext uri="{BB962C8B-B14F-4D97-AF65-F5344CB8AC3E}">
        <p14:creationId xmlns:p14="http://schemas.microsoft.com/office/powerpoint/2010/main" val="93260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1714" rtl="0" eaLnBrk="1" fontAlgn="auto" latinLnBrk="0" hangingPunct="1">
              <a:lnSpc>
                <a:spcPct val="100000"/>
              </a:lnSpc>
              <a:spcBef>
                <a:spcPts val="0"/>
              </a:spcBef>
              <a:spcAft>
                <a:spcPts val="0"/>
              </a:spcAft>
              <a:buClrTx/>
              <a:buSzTx/>
              <a:buFontTx/>
              <a:buNone/>
              <a:tabLst/>
              <a:defRPr/>
            </a:pPr>
            <a:fld id="{839C5477-AF72-4016-A8F5-358355ABC436}" type="slidenum">
              <a:rPr kumimoji="1" lang="ja-JP" altLang="en-US"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pPr marL="0" marR="0" lvl="0" indent="0" algn="r" defTabSz="45171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508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正方形/長方形 7"/>
          <p:cNvSpPr/>
          <p:nvPr userDrawn="1"/>
        </p:nvSpPr>
        <p:spPr>
          <a:xfrm>
            <a:off x="-1190" y="1"/>
            <a:ext cx="6858000" cy="9906000"/>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正方形/長方形 6"/>
          <p:cNvSpPr/>
          <p:nvPr userDrawn="1"/>
        </p:nvSpPr>
        <p:spPr>
          <a:xfrm>
            <a:off x="0" y="1825274"/>
            <a:ext cx="6858000" cy="456776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星 4 8"/>
          <p:cNvSpPr/>
          <p:nvPr userDrawn="1"/>
        </p:nvSpPr>
        <p:spPr>
          <a:xfrm>
            <a:off x="73819" y="1995375"/>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星 4 9"/>
          <p:cNvSpPr/>
          <p:nvPr userDrawn="1"/>
        </p:nvSpPr>
        <p:spPr>
          <a:xfrm>
            <a:off x="146685" y="277001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星 4 10"/>
          <p:cNvSpPr/>
          <p:nvPr userDrawn="1"/>
        </p:nvSpPr>
        <p:spPr>
          <a:xfrm>
            <a:off x="487550" y="2135376"/>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星 4 11"/>
          <p:cNvSpPr/>
          <p:nvPr userDrawn="1"/>
        </p:nvSpPr>
        <p:spPr>
          <a:xfrm>
            <a:off x="6625791" y="548712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星 4 12"/>
          <p:cNvSpPr/>
          <p:nvPr userDrawn="1"/>
        </p:nvSpPr>
        <p:spPr>
          <a:xfrm>
            <a:off x="6243600"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星 4 13"/>
          <p:cNvSpPr/>
          <p:nvPr userDrawn="1"/>
        </p:nvSpPr>
        <p:spPr>
          <a:xfrm>
            <a:off x="6737729"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34698695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284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04290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1657462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412995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151200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72099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1486379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187478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1602751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287619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97032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87560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174125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D697B7-EE6A-4523-AA78-B1991861F3E7}"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3784615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正方形/長方形 7"/>
          <p:cNvSpPr/>
          <p:nvPr userDrawn="1"/>
        </p:nvSpPr>
        <p:spPr>
          <a:xfrm>
            <a:off x="-1190" y="1"/>
            <a:ext cx="6858000" cy="9906000"/>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正方形/長方形 6"/>
          <p:cNvSpPr/>
          <p:nvPr userDrawn="1"/>
        </p:nvSpPr>
        <p:spPr>
          <a:xfrm>
            <a:off x="0" y="1825274"/>
            <a:ext cx="6858000" cy="456776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星 4 8"/>
          <p:cNvSpPr/>
          <p:nvPr userDrawn="1"/>
        </p:nvSpPr>
        <p:spPr>
          <a:xfrm>
            <a:off x="73819" y="1995375"/>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星 4 9"/>
          <p:cNvSpPr/>
          <p:nvPr userDrawn="1"/>
        </p:nvSpPr>
        <p:spPr>
          <a:xfrm>
            <a:off x="146685" y="277001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星 4 10"/>
          <p:cNvSpPr/>
          <p:nvPr userDrawn="1"/>
        </p:nvSpPr>
        <p:spPr>
          <a:xfrm>
            <a:off x="487550" y="2135376"/>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星 4 11"/>
          <p:cNvSpPr/>
          <p:nvPr userDrawn="1"/>
        </p:nvSpPr>
        <p:spPr>
          <a:xfrm>
            <a:off x="6625791" y="548712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星 4 12"/>
          <p:cNvSpPr/>
          <p:nvPr userDrawn="1"/>
        </p:nvSpPr>
        <p:spPr>
          <a:xfrm>
            <a:off x="6243600"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星 4 13"/>
          <p:cNvSpPr/>
          <p:nvPr userDrawn="1"/>
        </p:nvSpPr>
        <p:spPr>
          <a:xfrm>
            <a:off x="6737729"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34698695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97032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89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4126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7"/>
            <a:ext cx="303014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2" y="3141487"/>
            <a:ext cx="303133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7935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03692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6042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892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5"/>
            <a:ext cx="2256235" cy="167851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3" y="2072923"/>
            <a:ext cx="2256235" cy="67759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50931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07322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28427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04290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正方形/長方形 7"/>
          <p:cNvSpPr/>
          <p:nvPr userDrawn="1"/>
        </p:nvSpPr>
        <p:spPr>
          <a:xfrm>
            <a:off x="-1190" y="1"/>
            <a:ext cx="6858000" cy="9906000"/>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正方形/長方形 6"/>
          <p:cNvSpPr/>
          <p:nvPr userDrawn="1"/>
        </p:nvSpPr>
        <p:spPr>
          <a:xfrm>
            <a:off x="0" y="1825274"/>
            <a:ext cx="6858000" cy="456776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星 4 8"/>
          <p:cNvSpPr/>
          <p:nvPr userDrawn="1"/>
        </p:nvSpPr>
        <p:spPr>
          <a:xfrm>
            <a:off x="73819" y="1995375"/>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星 4 9"/>
          <p:cNvSpPr/>
          <p:nvPr userDrawn="1"/>
        </p:nvSpPr>
        <p:spPr>
          <a:xfrm>
            <a:off x="146685" y="277001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星 4 10"/>
          <p:cNvSpPr/>
          <p:nvPr userDrawn="1"/>
        </p:nvSpPr>
        <p:spPr>
          <a:xfrm>
            <a:off x="487550" y="2135376"/>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星 4 11"/>
          <p:cNvSpPr/>
          <p:nvPr userDrawn="1"/>
        </p:nvSpPr>
        <p:spPr>
          <a:xfrm>
            <a:off x="6625791" y="548712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星 4 12"/>
          <p:cNvSpPr/>
          <p:nvPr userDrawn="1"/>
        </p:nvSpPr>
        <p:spPr>
          <a:xfrm>
            <a:off x="6243600"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星 4 13"/>
          <p:cNvSpPr/>
          <p:nvPr userDrawn="1"/>
        </p:nvSpPr>
        <p:spPr>
          <a:xfrm>
            <a:off x="6737729"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7224007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67559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0999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56329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7"/>
            <a:ext cx="303014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2" y="3141487"/>
            <a:ext cx="303133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75375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6858000" cy="974558"/>
          </a:xfrm>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78219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4126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pPr fontAlgn="auto">
              <a:spcBef>
                <a:spcPts val="0"/>
              </a:spcBef>
              <a:spcAft>
                <a:spcPts val="0"/>
              </a:spcAft>
            </a:pPr>
            <a:fld id="{45A175E9-7B0F-4F9E-A3F1-27532F32DD5E}" type="datetimeFigureOut">
              <a:rPr lang="ja-JP" altLang="en-US" smtClean="0">
                <a:solidFill>
                  <a:prstClr val="black">
                    <a:tint val="75000"/>
                  </a:prstClr>
                </a:solidFill>
                <a:latin typeface="Calibri"/>
                <a:ea typeface="ＭＳ Ｐゴシック"/>
              </a:rPr>
              <a:pPr fontAlgn="auto">
                <a:spcBef>
                  <a:spcPts val="0"/>
                </a:spcBef>
                <a:spcAft>
                  <a:spcPts val="0"/>
                </a:spcAft>
              </a:pPr>
              <a:t>2020/9/14</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pPr fontAlgn="auto">
              <a:spcBef>
                <a:spcPts val="0"/>
              </a:spcBef>
              <a:spcAft>
                <a:spcPts val="0"/>
              </a:spcAft>
            </a:pPr>
            <a:fld id="{5C085572-E48A-4891-B602-5F3951CFE5ED}"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979359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12643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5"/>
            <a:ext cx="2256235" cy="167851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3" y="2072923"/>
            <a:ext cx="2256235" cy="67759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85246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7236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64364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14120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正方形/長方形 2"/>
          <p:cNvSpPr/>
          <p:nvPr userDrawn="1"/>
        </p:nvSpPr>
        <p:spPr>
          <a:xfrm>
            <a:off x="-1191" y="1"/>
            <a:ext cx="6858001" cy="9906000"/>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 name="正方形/長方形 3"/>
          <p:cNvSpPr/>
          <p:nvPr userDrawn="1"/>
        </p:nvSpPr>
        <p:spPr>
          <a:xfrm>
            <a:off x="0" y="1825274"/>
            <a:ext cx="6858000" cy="456776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星 4 4"/>
          <p:cNvSpPr/>
          <p:nvPr userDrawn="1"/>
        </p:nvSpPr>
        <p:spPr>
          <a:xfrm>
            <a:off x="73819" y="1994961"/>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星 4 5"/>
          <p:cNvSpPr/>
          <p:nvPr userDrawn="1"/>
        </p:nvSpPr>
        <p:spPr>
          <a:xfrm>
            <a:off x="146450" y="2770014"/>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7" name="星 4 6"/>
          <p:cNvSpPr/>
          <p:nvPr userDrawn="1"/>
        </p:nvSpPr>
        <p:spPr>
          <a:xfrm>
            <a:off x="486969" y="2134837"/>
            <a:ext cx="8215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 name="星 4 7"/>
          <p:cNvSpPr/>
          <p:nvPr userDrawn="1"/>
        </p:nvSpPr>
        <p:spPr>
          <a:xfrm>
            <a:off x="6625831" y="5487285"/>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 name="星 4 8"/>
          <p:cNvSpPr/>
          <p:nvPr userDrawn="1"/>
        </p:nvSpPr>
        <p:spPr>
          <a:xfrm>
            <a:off x="6243640" y="604679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 name="星 4 9"/>
          <p:cNvSpPr/>
          <p:nvPr userDrawn="1"/>
        </p:nvSpPr>
        <p:spPr>
          <a:xfrm>
            <a:off x="6737750" y="604679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 name="タイトル 1"/>
          <p:cNvSpPr>
            <a:spLocks noGrp="1"/>
          </p:cNvSpPr>
          <p:nvPr>
            <p:ph type="ctrTitle"/>
          </p:nvPr>
        </p:nvSpPr>
        <p:spPr>
          <a:xfrm>
            <a:off x="514350" y="3077283"/>
            <a:ext cx="5829300" cy="2123369"/>
          </a:xfrm>
        </p:spPr>
        <p:txBody>
          <a:bodyPr/>
          <a:lstStyle/>
          <a:p>
            <a:r>
              <a:rPr lang="ja-JP" altLang="en-US" smtClean="0"/>
              <a:t>マスター タイトルの書式設定</a:t>
            </a:r>
            <a:endParaRPr lang="ja-JP" altLang="en-US"/>
          </a:p>
        </p:txBody>
      </p:sp>
      <p:sp>
        <p:nvSpPr>
          <p:cNvPr id="11"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09F55FE-4E7D-4CC7-BC77-A353E64D794F}" type="datetimeFigureOut">
              <a:rPr lang="ja-JP" altLang="en-US"/>
              <a:pPr>
                <a:defRPr/>
              </a:pPr>
              <a:t>2020/9/14</a:t>
            </a:fld>
            <a:endParaRPr lang="ja-JP" altLang="en-US"/>
          </a:p>
        </p:txBody>
      </p:sp>
      <p:sp>
        <p:nvSpPr>
          <p:cNvPr id="12"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13"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0DE0F675-3E04-4B5C-9E3D-F0597B64D074}"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5D7A016-C7BB-4D2F-91F7-5CAA09E4F63D}"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840A2B43-10B6-4160-9A16-4D59E9EA1DCB}"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6"/>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4B57AA7-8271-4E82-A803-E2E10C8EBA12}"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0B8F1E42-3635-4128-BFE8-D7CB630C4A1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E46F9F8F-D430-4FA0-9460-10646D883F64}" type="datetimeFigureOut">
              <a:rPr lang="ja-JP" altLang="en-US"/>
              <a:pPr>
                <a:defRPr/>
              </a:pPr>
              <a:t>2020/9/14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41127499-37A7-40D9-8B88-E4376ABD4DF7}"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7"/>
            <a:ext cx="303014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2" y="3141487"/>
            <a:ext cx="303133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79350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7"/>
            <a:ext cx="303014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2" y="3141487"/>
            <a:ext cx="303133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6703B37-B497-4C21-878B-0E1E6E110FAD}" type="datetimeFigureOut">
              <a:rPr lang="ja-JP" altLang="en-US"/>
              <a:pPr>
                <a:defRPr/>
              </a:pPr>
              <a:t>2020/9/14</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57183BB-A65F-4EE4-9A4D-52248299F33C}"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F866861-0900-4F39-9F86-EF7383C7DA52}" type="datetimeFigureOut">
              <a:rPr lang="ja-JP" altLang="en-US"/>
              <a:pPr>
                <a:defRPr/>
              </a:pPr>
              <a:t>2020/9/14</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7EE3F57-EFC2-4030-9EDA-B08C8A2CBF4E}"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6233BE2-B56A-43AC-83CD-D8BD522D7973}" type="datetimeFigureOut">
              <a:rPr lang="ja-JP" altLang="en-US"/>
              <a:pPr>
                <a:defRPr/>
              </a:pPr>
              <a:t>2020/9/14</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39D060CE-833A-4EA1-BA50-E82CB38296B7}"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5"/>
            <a:ext cx="2256235" cy="1678518"/>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3" y="2072923"/>
            <a:ext cx="2256235" cy="67759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3F37BB9-62F0-4544-AB8C-41CAE5A540DB}" type="datetimeFigureOut">
              <a:rPr lang="ja-JP" altLang="en-US"/>
              <a:pPr>
                <a:defRPr/>
              </a:pPr>
              <a:t>2020/9/14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3D5FF7DE-A534-4290-88F6-B0704636BAF2}"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BABC2AA-5DF3-444F-B986-B6388AC086AF}" type="datetimeFigureOut">
              <a:rPr lang="ja-JP" altLang="en-US"/>
              <a:pPr>
                <a:defRPr/>
              </a:pPr>
              <a:t>2020/9/14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44268E7F-FFFE-4284-83D1-F93921FFBC21}"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DEEA77A-1CA4-4B3C-8E58-E5558B12195E}"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18EDA1DD-5343-4897-8F04-A3397988CC32}"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CC8FEDD-D43B-47CA-BBC9-5283F1EC5C65}"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20204BF9-5869-4CF6-96EC-BF5347FE5252}"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2866561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1529771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29239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角丸四角形 5"/>
          <p:cNvSpPr/>
          <p:nvPr userDrawn="1"/>
        </p:nvSpPr>
        <p:spPr>
          <a:xfrm flipH="1">
            <a:off x="5422488" y="137585"/>
            <a:ext cx="1384319" cy="524714"/>
          </a:xfrm>
          <a:prstGeom prst="roundRect">
            <a:avLst>
              <a:gd name="adj" fmla="val 50000"/>
            </a:avLst>
          </a:prstGeom>
          <a:solidFill>
            <a:schemeClr val="bg1">
              <a:lumMod val="85000"/>
            </a:schemeClr>
          </a:solidFill>
          <a:ln>
            <a:solidFill>
              <a:schemeClr val="accent1"/>
            </a:solidFill>
          </a:ln>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0036925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3530215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3090832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80256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3010518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3093786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3153517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4190918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1553083-15DA-46A3-A05D-E026596C55DD}"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2962658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正方形/長方形 2"/>
          <p:cNvSpPr/>
          <p:nvPr userDrawn="1"/>
        </p:nvSpPr>
        <p:spPr>
          <a:xfrm>
            <a:off x="-1191" y="1"/>
            <a:ext cx="6858001" cy="9906000"/>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 name="正方形/長方形 3"/>
          <p:cNvSpPr/>
          <p:nvPr userDrawn="1"/>
        </p:nvSpPr>
        <p:spPr>
          <a:xfrm>
            <a:off x="0" y="1825274"/>
            <a:ext cx="6858000" cy="456776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星 4 4"/>
          <p:cNvSpPr/>
          <p:nvPr userDrawn="1"/>
        </p:nvSpPr>
        <p:spPr>
          <a:xfrm>
            <a:off x="73819" y="1994961"/>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 name="星 4 5"/>
          <p:cNvSpPr/>
          <p:nvPr userDrawn="1"/>
        </p:nvSpPr>
        <p:spPr>
          <a:xfrm>
            <a:off x="146450" y="2770014"/>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7" name="星 4 6"/>
          <p:cNvSpPr/>
          <p:nvPr userDrawn="1"/>
        </p:nvSpPr>
        <p:spPr>
          <a:xfrm>
            <a:off x="486969" y="2134837"/>
            <a:ext cx="8215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 name="星 4 7"/>
          <p:cNvSpPr/>
          <p:nvPr userDrawn="1"/>
        </p:nvSpPr>
        <p:spPr>
          <a:xfrm>
            <a:off x="6625831" y="5487285"/>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9" name="星 4 8"/>
          <p:cNvSpPr/>
          <p:nvPr userDrawn="1"/>
        </p:nvSpPr>
        <p:spPr>
          <a:xfrm>
            <a:off x="6243640" y="604679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 name="星 4 9"/>
          <p:cNvSpPr/>
          <p:nvPr userDrawn="1"/>
        </p:nvSpPr>
        <p:spPr>
          <a:xfrm>
            <a:off x="6737750" y="604679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 name="タイトル 1"/>
          <p:cNvSpPr>
            <a:spLocks noGrp="1"/>
          </p:cNvSpPr>
          <p:nvPr>
            <p:ph type="ctrTitle"/>
          </p:nvPr>
        </p:nvSpPr>
        <p:spPr>
          <a:xfrm>
            <a:off x="514350" y="3077283"/>
            <a:ext cx="5829300" cy="2123369"/>
          </a:xfrm>
        </p:spPr>
        <p:txBody>
          <a:bodyPr/>
          <a:lstStyle/>
          <a:p>
            <a:r>
              <a:rPr lang="ja-JP" altLang="en-US" smtClean="0"/>
              <a:t>マスター タイトルの書式設定</a:t>
            </a:r>
            <a:endParaRPr lang="ja-JP" altLang="en-US"/>
          </a:p>
        </p:txBody>
      </p:sp>
      <p:sp>
        <p:nvSpPr>
          <p:cNvPr id="11"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DF52FB6-AC1A-4BC9-A806-B08835C94C0D}" type="datetimeFigureOut">
              <a:rPr lang="ja-JP" altLang="en-US"/>
              <a:pPr>
                <a:defRPr/>
              </a:pPr>
              <a:t>2020/9/14</a:t>
            </a:fld>
            <a:endParaRPr lang="ja-JP" altLang="en-US"/>
          </a:p>
        </p:txBody>
      </p:sp>
      <p:sp>
        <p:nvSpPr>
          <p:cNvPr id="12"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13"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7E86318E-A030-4ACD-BF77-FD386E7DCF9D}"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2D3051A-86A8-4558-9A3D-886B607EA978}"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87F72AA6-124C-43F4-B016-F505B37102B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604237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6"/>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E5E7A6F-4132-419F-9696-871C21337AE0}"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5E0CEEE7-F9AA-4F8F-A87E-B37525D40E1E}"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13235BE-9776-4397-93A6-D2011D9ADF32}" type="datetimeFigureOut">
              <a:rPr lang="ja-JP" altLang="en-US"/>
              <a:pPr>
                <a:defRPr/>
              </a:pPr>
              <a:t>2020/9/14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59E208FF-3FC8-4860-B188-7EF9AE5957EC}"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7"/>
            <a:ext cx="303014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2" y="3141487"/>
            <a:ext cx="303133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6FFA0FA-5E9A-40D4-8DAA-74C7E54090FE}" type="datetimeFigureOut">
              <a:rPr lang="ja-JP" altLang="en-US"/>
              <a:pPr>
                <a:defRPr/>
              </a:pPr>
              <a:t>2020/9/14</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2BEA52D-64F8-46AC-9E4B-9BFD42F33937}"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角丸四角形 2"/>
          <p:cNvSpPr/>
          <p:nvPr userDrawn="1"/>
        </p:nvSpPr>
        <p:spPr>
          <a:xfrm flipH="1">
            <a:off x="5422488" y="137585"/>
            <a:ext cx="1384319" cy="524714"/>
          </a:xfrm>
          <a:prstGeom prst="roundRect">
            <a:avLst>
              <a:gd name="adj" fmla="val 50000"/>
            </a:avLst>
          </a:prstGeom>
          <a:solidFill>
            <a:schemeClr val="bg1">
              <a:lumMod val="85000"/>
            </a:schemeClr>
          </a:solidFill>
          <a:ln>
            <a:solidFill>
              <a:schemeClr val="accent1"/>
            </a:solidFill>
          </a:ln>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6A72073-54B2-4F42-9B94-1A29FCB22B0B}" type="datetimeFigureOut">
              <a:rPr lang="ja-JP" altLang="en-US"/>
              <a:pPr>
                <a:defRPr/>
              </a:pPr>
              <a:t>2020/9/14</a:t>
            </a:fld>
            <a:endParaRPr lang="ja-JP" altLang="en-US"/>
          </a:p>
        </p:txBody>
      </p:sp>
      <p:sp>
        <p:nvSpPr>
          <p:cNvPr id="5"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4"/>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4E3FE9E2-F852-4499-AD4E-7ACFC976DBC9}"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60257BA-EB19-445F-B2F7-894313BC3530}" type="datetimeFigureOut">
              <a:rPr lang="ja-JP" altLang="en-US"/>
              <a:pPr>
                <a:defRPr/>
              </a:pPr>
              <a:t>2020/9/14</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E1417246-5F7D-465A-BCD7-BE5C1BB09844}"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5"/>
            <a:ext cx="2256235" cy="1678518"/>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3" y="2072923"/>
            <a:ext cx="2256235" cy="67759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7B037EE-DF80-49AE-A74E-7C4DFC895A41}" type="datetimeFigureOut">
              <a:rPr lang="ja-JP" altLang="en-US"/>
              <a:pPr>
                <a:defRPr/>
              </a:pPr>
              <a:t>2020/9/14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7CC6BB54-847D-481D-AF26-3F16655CA1E6}"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60A6A15-235E-4D15-A603-06C0F8AC7B01}" type="datetimeFigureOut">
              <a:rPr lang="ja-JP" altLang="en-US"/>
              <a:pPr>
                <a:defRPr/>
              </a:pPr>
              <a:t>2020/9/14</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D4272A06-EB3F-4C50-BC54-5EA92AFF00AC}"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1902D4B-4A7B-4C7A-BF4E-EE66C09FB5F2}"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18468E12-ED81-4FB0-A0F7-1100B70337E5}"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1BFC9AB-D826-4114-839D-7C079F25E16B}" type="datetimeFigureOut">
              <a:rPr lang="ja-JP" altLang="en-US"/>
              <a:pPr>
                <a:defRPr/>
              </a:pPr>
              <a:t>2020/9/14</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defRPr>
            </a:lvl1pPr>
          </a:lstStyle>
          <a:p>
            <a:pPr>
              <a:defRPr/>
            </a:pPr>
            <a:fld id="{F6DC326C-5C5C-4602-8D71-39F6B148A533}"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正方形/長方形 7"/>
          <p:cNvSpPr/>
          <p:nvPr userDrawn="1"/>
        </p:nvSpPr>
        <p:spPr>
          <a:xfrm>
            <a:off x="-1190" y="1"/>
            <a:ext cx="6858000" cy="9906000"/>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 name="正方形/長方形 6"/>
          <p:cNvSpPr/>
          <p:nvPr userDrawn="1"/>
        </p:nvSpPr>
        <p:spPr>
          <a:xfrm>
            <a:off x="0" y="1825274"/>
            <a:ext cx="6858000" cy="456776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星 4 8"/>
          <p:cNvSpPr/>
          <p:nvPr userDrawn="1"/>
        </p:nvSpPr>
        <p:spPr>
          <a:xfrm>
            <a:off x="73819" y="1995375"/>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星 4 9"/>
          <p:cNvSpPr/>
          <p:nvPr userDrawn="1"/>
        </p:nvSpPr>
        <p:spPr>
          <a:xfrm>
            <a:off x="146685" y="277001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星 4 10"/>
          <p:cNvSpPr/>
          <p:nvPr userDrawn="1"/>
        </p:nvSpPr>
        <p:spPr>
          <a:xfrm>
            <a:off x="487550" y="2135376"/>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星 4 11"/>
          <p:cNvSpPr/>
          <p:nvPr userDrawn="1"/>
        </p:nvSpPr>
        <p:spPr>
          <a:xfrm>
            <a:off x="6625791" y="5487122"/>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星 4 12"/>
          <p:cNvSpPr/>
          <p:nvPr userDrawn="1"/>
        </p:nvSpPr>
        <p:spPr>
          <a:xfrm>
            <a:off x="6243600"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星 4 13"/>
          <p:cNvSpPr/>
          <p:nvPr userDrawn="1"/>
        </p:nvSpPr>
        <p:spPr>
          <a:xfrm>
            <a:off x="6737729" y="604746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722400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5"/>
            <a:ext cx="2256235" cy="167851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3" y="2072923"/>
            <a:ext cx="2256235" cy="67759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509315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675594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09995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563294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7"/>
            <a:ext cx="303014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2" y="3141487"/>
            <a:ext cx="3031331" cy="5707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753752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782197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126435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5"/>
            <a:ext cx="2256235" cy="167851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0"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3" y="2072923"/>
            <a:ext cx="2256235" cy="67759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85246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7236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643648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2"/>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14120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A175E9-7B0F-4F9E-A3F1-27532F32DD5E}" type="datetimeFigureOut">
              <a:rPr lang="ja-JP" altLang="en-US" smtClean="0">
                <a:solidFill>
                  <a:prstClr val="black">
                    <a:tint val="75000"/>
                  </a:prstClr>
                </a:solidFill>
              </a:rPr>
              <a:pPr/>
              <a:t>2020/9/14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C085572-E48A-4891-B602-5F3951CFE5E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073226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ADB18-95C9-438E-AA2D-154911080A18}" type="datetimeFigureOut">
              <a:rPr kumimoji="1" lang="ja-JP" altLang="en-US" smtClean="0"/>
              <a:t>2020/9/14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E52066-1A69-434E-B5CF-5D07C9C015F9}" type="slidenum">
              <a:rPr kumimoji="1" lang="ja-JP" altLang="en-US" smtClean="0"/>
              <a:t>‹#›</a:t>
            </a:fld>
            <a:endParaRPr kumimoji="1" lang="ja-JP" altLang="en-US"/>
          </a:p>
        </p:txBody>
      </p:sp>
    </p:spTree>
    <p:extLst>
      <p:ext uri="{BB962C8B-B14F-4D97-AF65-F5344CB8AC3E}">
        <p14:creationId xmlns:p14="http://schemas.microsoft.com/office/powerpoint/2010/main" val="151879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正方形/長方形 10"/>
          <p:cNvSpPr/>
          <p:nvPr userDrawn="1"/>
        </p:nvSpPr>
        <p:spPr>
          <a:xfrm>
            <a:off x="0" y="1"/>
            <a:ext cx="6858000" cy="1389592"/>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正方形/長方形 9"/>
          <p:cNvSpPr/>
          <p:nvPr userDrawn="1"/>
        </p:nvSpPr>
        <p:spPr>
          <a:xfrm>
            <a:off x="-1190" y="1770240"/>
            <a:ext cx="6858000" cy="8135761"/>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プレースホルダー 1"/>
          <p:cNvSpPr>
            <a:spLocks noGrp="1"/>
          </p:cNvSpPr>
          <p:nvPr>
            <p:ph type="title"/>
          </p:nvPr>
        </p:nvSpPr>
        <p:spPr>
          <a:xfrm>
            <a:off x="0" y="0"/>
            <a:ext cx="6858000" cy="1320800"/>
          </a:xfrm>
          <a:prstGeom prst="rect">
            <a:avLst/>
          </a:prstGeom>
        </p:spPr>
        <p:txBody>
          <a:bodyPr vert="horz" lIns="91440" tIns="45720" rIns="91440" bIns="45720" rtlCol="0" anchor="ctr">
            <a:normAutofit/>
          </a:bodyPr>
          <a:lstStyle/>
          <a:p>
            <a:r>
              <a:rPr kumimoji="1" lang="ja-JP" altLang="en-US" dirty="0" smtClean="0"/>
              <a:t>第１回　東京ＤＭフォーラム（案）</a:t>
            </a:r>
            <a:endParaRPr kumimoji="1" lang="ja-JP" altLang="en-US" dirty="0"/>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5A175E9-7B0F-4F9E-A3F1-27532F32DD5E}" type="datetimeFigureOut">
              <a:rPr lang="ja-JP" altLang="en-US" smtClean="0">
                <a:solidFill>
                  <a:prstClr val="black">
                    <a:tint val="75000"/>
                  </a:prstClr>
                </a:solidFill>
                <a:latin typeface="Calibri"/>
                <a:ea typeface="ＭＳ Ｐゴシック"/>
              </a:rPr>
              <a:pPr fontAlgn="auto">
                <a:spcBef>
                  <a:spcPts val="0"/>
                </a:spcBef>
                <a:spcAft>
                  <a:spcPts val="0"/>
                </a:spcAft>
              </a:pPr>
              <a:t>2020/9/14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C085572-E48A-4891-B602-5F3951CFE5ED}"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45" name="フリーフォーム 44"/>
          <p:cNvSpPr/>
          <p:nvPr userDrawn="1"/>
        </p:nvSpPr>
        <p:spPr>
          <a:xfrm>
            <a:off x="-1" y="9696249"/>
            <a:ext cx="6856810" cy="334784"/>
          </a:xfrm>
          <a:custGeom>
            <a:avLst/>
            <a:gdLst>
              <a:gd name="connsiteX0" fmla="*/ 457200 w 8867775"/>
              <a:gd name="connsiteY0" fmla="*/ 0 h 952500"/>
              <a:gd name="connsiteX1" fmla="*/ 0 w 8867775"/>
              <a:gd name="connsiteY1" fmla="*/ 952500 h 952500"/>
              <a:gd name="connsiteX2" fmla="*/ 8867775 w 8867775"/>
              <a:gd name="connsiteY2" fmla="*/ 723900 h 952500"/>
              <a:gd name="connsiteX0" fmla="*/ 457200 w 8867775"/>
              <a:gd name="connsiteY0" fmla="*/ 0 h 952500"/>
              <a:gd name="connsiteX1" fmla="*/ 0 w 8867775"/>
              <a:gd name="connsiteY1" fmla="*/ 952500 h 952500"/>
              <a:gd name="connsiteX2" fmla="*/ 8867775 w 8867775"/>
              <a:gd name="connsiteY2" fmla="*/ 723900 h 952500"/>
              <a:gd name="connsiteX0" fmla="*/ 457200 w 8837613"/>
              <a:gd name="connsiteY0" fmla="*/ 0 h 1069975"/>
              <a:gd name="connsiteX1" fmla="*/ 0 w 8837613"/>
              <a:gd name="connsiteY1" fmla="*/ 952500 h 1069975"/>
              <a:gd name="connsiteX2" fmla="*/ 8837613 w 8837613"/>
              <a:gd name="connsiteY2" fmla="*/ 993775 h 1069975"/>
              <a:gd name="connsiteX0" fmla="*/ 457200 w 8837613"/>
              <a:gd name="connsiteY0" fmla="*/ 0 h 1222375"/>
              <a:gd name="connsiteX1" fmla="*/ 0 w 8837613"/>
              <a:gd name="connsiteY1" fmla="*/ 952500 h 1222375"/>
              <a:gd name="connsiteX2" fmla="*/ 8837613 w 8837613"/>
              <a:gd name="connsiteY2" fmla="*/ 993775 h 1222375"/>
              <a:gd name="connsiteX0" fmla="*/ 304800 w 8837613"/>
              <a:gd name="connsiteY0" fmla="*/ 0 h 850900"/>
              <a:gd name="connsiteX1" fmla="*/ 0 w 8837613"/>
              <a:gd name="connsiteY1" fmla="*/ 581025 h 850900"/>
              <a:gd name="connsiteX2" fmla="*/ 8837613 w 8837613"/>
              <a:gd name="connsiteY2" fmla="*/ 622300 h 850900"/>
              <a:gd name="connsiteX0" fmla="*/ 355600 w 8837613"/>
              <a:gd name="connsiteY0" fmla="*/ 0 h 1016000"/>
              <a:gd name="connsiteX1" fmla="*/ 0 w 8837613"/>
              <a:gd name="connsiteY1" fmla="*/ 746125 h 1016000"/>
              <a:gd name="connsiteX2" fmla="*/ 8837613 w 8837613"/>
              <a:gd name="connsiteY2" fmla="*/ 787400 h 1016000"/>
              <a:gd name="connsiteX0" fmla="*/ 355600 w 8837613"/>
              <a:gd name="connsiteY0" fmla="*/ 0 h 1016000"/>
              <a:gd name="connsiteX1" fmla="*/ 0 w 8837613"/>
              <a:gd name="connsiteY1" fmla="*/ 746125 h 1016000"/>
              <a:gd name="connsiteX2" fmla="*/ 8837613 w 883761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429394 w 8911407"/>
              <a:gd name="connsiteY0" fmla="*/ 0 h 1016000"/>
              <a:gd name="connsiteX1" fmla="*/ 0 w 8911407"/>
              <a:gd name="connsiteY1" fmla="*/ 787399 h 1016000"/>
              <a:gd name="connsiteX2" fmla="*/ 8911407 w 8911407"/>
              <a:gd name="connsiteY2" fmla="*/ 787400 h 1016000"/>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422307 w 10333714"/>
              <a:gd name="connsiteY0" fmla="*/ 0 h 987673"/>
              <a:gd name="connsiteX1" fmla="*/ 1799870 w 10333714"/>
              <a:gd name="connsiteY1" fmla="*/ 215700 h 987673"/>
              <a:gd name="connsiteX2" fmla="*/ 1422307 w 10333714"/>
              <a:gd name="connsiteY2" fmla="*/ 759072 h 987673"/>
              <a:gd name="connsiteX3" fmla="*/ 10333714 w 10333714"/>
              <a:gd name="connsiteY3" fmla="*/ 759073 h 987673"/>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4344 w 8920045"/>
              <a:gd name="connsiteY2" fmla="*/ 833733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18000 w 8929407"/>
              <a:gd name="connsiteY0" fmla="*/ 113819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330690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57265 w 9068672"/>
              <a:gd name="connsiteY0" fmla="*/ 330690 h 1101492"/>
              <a:gd name="connsiteX1" fmla="*/ 584344 w 9068672"/>
              <a:gd name="connsiteY1" fmla="*/ 131233 h 1101492"/>
              <a:gd name="connsiteX2" fmla="*/ 217614 w 9068672"/>
              <a:gd name="connsiteY2" fmla="*/ 886138 h 1101492"/>
              <a:gd name="connsiteX3" fmla="*/ 9068672 w 9068672"/>
              <a:gd name="connsiteY3" fmla="*/ 872892 h 1101492"/>
              <a:gd name="connsiteX0" fmla="*/ 92275 w 9003682"/>
              <a:gd name="connsiteY0" fmla="*/ 330690 h 1149265"/>
              <a:gd name="connsiteX1" fmla="*/ 519354 w 9003682"/>
              <a:gd name="connsiteY1" fmla="*/ 131233 h 1149265"/>
              <a:gd name="connsiteX2" fmla="*/ 217614 w 9003682"/>
              <a:gd name="connsiteY2" fmla="*/ 969713 h 1149265"/>
              <a:gd name="connsiteX3" fmla="*/ 9003682 w 9003682"/>
              <a:gd name="connsiteY3" fmla="*/ 872892 h 1149265"/>
              <a:gd name="connsiteX0" fmla="*/ 217614 w 9129021"/>
              <a:gd name="connsiteY0" fmla="*/ 330690 h 1121407"/>
              <a:gd name="connsiteX1" fmla="*/ 644693 w 9129021"/>
              <a:gd name="connsiteY1" fmla="*/ 131233 h 1121407"/>
              <a:gd name="connsiteX2" fmla="*/ 217614 w 9129021"/>
              <a:gd name="connsiteY2" fmla="*/ 941855 h 1121407"/>
              <a:gd name="connsiteX3" fmla="*/ 9129021 w 9129021"/>
              <a:gd name="connsiteY3" fmla="*/ 872892 h 1121407"/>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525697 h 1316414"/>
              <a:gd name="connsiteX1" fmla="*/ 737536 w 9129021"/>
              <a:gd name="connsiteY1" fmla="*/ 298382 h 1316414"/>
              <a:gd name="connsiteX2" fmla="*/ 217614 w 9129021"/>
              <a:gd name="connsiteY2" fmla="*/ 1136862 h 1316414"/>
              <a:gd name="connsiteX3" fmla="*/ 9129021 w 9129021"/>
              <a:gd name="connsiteY3" fmla="*/ 1067899 h 1316414"/>
              <a:gd name="connsiteX0" fmla="*/ 217614 w 9129021"/>
              <a:gd name="connsiteY0" fmla="*/ 377120 h 1167837"/>
              <a:gd name="connsiteX1" fmla="*/ 672546 w 9129021"/>
              <a:gd name="connsiteY1" fmla="*/ 298382 h 1167837"/>
              <a:gd name="connsiteX2" fmla="*/ 217614 w 9129021"/>
              <a:gd name="connsiteY2" fmla="*/ 988285 h 1167837"/>
              <a:gd name="connsiteX3" fmla="*/ 9129021 w 9129021"/>
              <a:gd name="connsiteY3" fmla="*/ 919322 h 1167837"/>
              <a:gd name="connsiteX0" fmla="*/ 217614 w 9129021"/>
              <a:gd name="connsiteY0" fmla="*/ 488553 h 1279270"/>
              <a:gd name="connsiteX1" fmla="*/ 681830 w 9129021"/>
              <a:gd name="connsiteY1" fmla="*/ 298382 h 1279270"/>
              <a:gd name="connsiteX2" fmla="*/ 217614 w 9129021"/>
              <a:gd name="connsiteY2" fmla="*/ 1099718 h 1279270"/>
              <a:gd name="connsiteX3" fmla="*/ 9129021 w 9129021"/>
              <a:gd name="connsiteY3" fmla="*/ 1030755 h 1279270"/>
              <a:gd name="connsiteX0" fmla="*/ 217614 w 9129021"/>
              <a:gd name="connsiteY0" fmla="*/ 395692 h 1186409"/>
              <a:gd name="connsiteX1" fmla="*/ 681830 w 9129021"/>
              <a:gd name="connsiteY1" fmla="*/ 205521 h 1186409"/>
              <a:gd name="connsiteX2" fmla="*/ 217614 w 9129021"/>
              <a:gd name="connsiteY2" fmla="*/ 1006857 h 1186409"/>
              <a:gd name="connsiteX3" fmla="*/ 9129021 w 9129021"/>
              <a:gd name="connsiteY3" fmla="*/ 937894 h 1186409"/>
              <a:gd name="connsiteX0" fmla="*/ 217614 w 9129021"/>
              <a:gd name="connsiteY0" fmla="*/ 395692 h 1177123"/>
              <a:gd name="connsiteX1" fmla="*/ 681830 w 9129021"/>
              <a:gd name="connsiteY1" fmla="*/ 205521 h 1177123"/>
              <a:gd name="connsiteX2" fmla="*/ 217614 w 9129021"/>
              <a:gd name="connsiteY2" fmla="*/ 997571 h 1177123"/>
              <a:gd name="connsiteX3" fmla="*/ 9129021 w 9129021"/>
              <a:gd name="connsiteY3" fmla="*/ 937894 h 1177123"/>
              <a:gd name="connsiteX0" fmla="*/ 106202 w 9017609"/>
              <a:gd name="connsiteY0" fmla="*/ 395692 h 1177123"/>
              <a:gd name="connsiteX1" fmla="*/ 570418 w 9017609"/>
              <a:gd name="connsiteY1" fmla="*/ 205521 h 1177123"/>
              <a:gd name="connsiteX2" fmla="*/ 217614 w 9017609"/>
              <a:gd name="connsiteY2" fmla="*/ 997571 h 1177123"/>
              <a:gd name="connsiteX3" fmla="*/ 9017609 w 9017609"/>
              <a:gd name="connsiteY3" fmla="*/ 937894 h 1177123"/>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479266 h 1260697"/>
              <a:gd name="connsiteX1" fmla="*/ 672546 w 9017609"/>
              <a:gd name="connsiteY1" fmla="*/ 307668 h 1260697"/>
              <a:gd name="connsiteX2" fmla="*/ 217614 w 9017609"/>
              <a:gd name="connsiteY2" fmla="*/ 1081145 h 1260697"/>
              <a:gd name="connsiteX3" fmla="*/ 9017609 w 9017609"/>
              <a:gd name="connsiteY3" fmla="*/ 1021468 h 1260697"/>
              <a:gd name="connsiteX0" fmla="*/ 106202 w 9017609"/>
              <a:gd name="connsiteY0" fmla="*/ 395691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60032 h 1223552"/>
              <a:gd name="connsiteX1" fmla="*/ 672546 w 9017609"/>
              <a:gd name="connsiteY1" fmla="*/ 307668 h 1223552"/>
              <a:gd name="connsiteX2" fmla="*/ 217614 w 9017609"/>
              <a:gd name="connsiteY2" fmla="*/ 1044000 h 1223552"/>
              <a:gd name="connsiteX3" fmla="*/ 9017609 w 9017609"/>
              <a:gd name="connsiteY3" fmla="*/ 984323 h 1223552"/>
              <a:gd name="connsiteX0" fmla="*/ 672546 w 9017609"/>
              <a:gd name="connsiteY0" fmla="*/ 0 h 915884"/>
              <a:gd name="connsiteX1" fmla="*/ 217614 w 9017609"/>
              <a:gd name="connsiteY1" fmla="*/ 736332 h 915884"/>
              <a:gd name="connsiteX2" fmla="*/ 9017609 w 9017609"/>
              <a:gd name="connsiteY2" fmla="*/ 676655 h 915884"/>
              <a:gd name="connsiteX0" fmla="*/ 217614 w 9017609"/>
              <a:gd name="connsiteY0" fmla="*/ 478125 h 647048"/>
              <a:gd name="connsiteX1" fmla="*/ 9017609 w 9017609"/>
              <a:gd name="connsiteY1" fmla="*/ 418448 h 647048"/>
              <a:gd name="connsiteX0" fmla="*/ 0 w 8799995"/>
              <a:gd name="connsiteY0" fmla="*/ 59677 h 228600"/>
              <a:gd name="connsiteX1" fmla="*/ 8799995 w 8799995"/>
              <a:gd name="connsiteY1" fmla="*/ 0 h 228600"/>
              <a:gd name="connsiteX0" fmla="*/ 0 w 8912954"/>
              <a:gd name="connsiteY0" fmla="*/ 87278 h 228600"/>
              <a:gd name="connsiteX1" fmla="*/ 8912954 w 8912954"/>
              <a:gd name="connsiteY1" fmla="*/ 0 h 228600"/>
              <a:gd name="connsiteX0" fmla="*/ 0 w 8911407"/>
              <a:gd name="connsiteY0" fmla="*/ 0 h 242524"/>
              <a:gd name="connsiteX1" fmla="*/ 8911407 w 8911407"/>
              <a:gd name="connsiteY1" fmla="*/ 13924 h 242524"/>
            </a:gdLst>
            <a:ahLst/>
            <a:cxnLst>
              <a:cxn ang="0">
                <a:pos x="connsiteX0" y="connsiteY0"/>
              </a:cxn>
              <a:cxn ang="0">
                <a:pos x="connsiteX1" y="connsiteY1"/>
              </a:cxn>
            </a:cxnLst>
            <a:rect l="l" t="t" r="r" b="b"/>
            <a:pathLst>
              <a:path w="8911407" h="242524">
                <a:moveTo>
                  <a:pt x="0" y="0"/>
                </a:moveTo>
                <a:cubicBezTo>
                  <a:pt x="1856361" y="119885"/>
                  <a:pt x="3174182" y="242524"/>
                  <a:pt x="8911407" y="13924"/>
                </a:cubicBezTo>
              </a:path>
            </a:pathLst>
          </a:custGeom>
          <a:ln w="73025">
            <a:solidFill>
              <a:srgbClr val="00B0F0">
                <a:alpha val="10000"/>
              </a:srgb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nvGrpSpPr>
          <p:cNvPr id="22" name="グループ化 21"/>
          <p:cNvGrpSpPr/>
          <p:nvPr userDrawn="1"/>
        </p:nvGrpSpPr>
        <p:grpSpPr>
          <a:xfrm>
            <a:off x="-1" y="22073"/>
            <a:ext cx="6867586" cy="1498547"/>
            <a:chOff x="-2" y="3554413"/>
            <a:chExt cx="9156781" cy="1324630"/>
          </a:xfrm>
        </p:grpSpPr>
        <p:grpSp>
          <p:nvGrpSpPr>
            <p:cNvPr id="23" name="グループ化 20"/>
            <p:cNvGrpSpPr/>
            <p:nvPr/>
          </p:nvGrpSpPr>
          <p:grpSpPr>
            <a:xfrm>
              <a:off x="-2" y="3705225"/>
              <a:ext cx="9156781" cy="1173818"/>
              <a:chOff x="-2" y="0"/>
              <a:chExt cx="9156781" cy="1173818"/>
            </a:xfrm>
            <a:solidFill>
              <a:srgbClr val="FFFFCC">
                <a:alpha val="30000"/>
              </a:srgbClr>
            </a:solidFill>
            <a:effectLst/>
          </p:grpSpPr>
          <p:sp>
            <p:nvSpPr>
              <p:cNvPr id="34" name="フリーフォーム 33"/>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5" name="フリーフォーム 34"/>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6" name="フリーフォーム 35"/>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7" name="フリーフォーム 36"/>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24" name="グループ化 21"/>
            <p:cNvGrpSpPr/>
            <p:nvPr/>
          </p:nvGrpSpPr>
          <p:grpSpPr>
            <a:xfrm>
              <a:off x="-2" y="3554413"/>
              <a:ext cx="9156781" cy="1173818"/>
              <a:chOff x="-2" y="0"/>
              <a:chExt cx="9156781" cy="1173818"/>
            </a:xfrm>
            <a:solidFill>
              <a:srgbClr val="EBF6FF">
                <a:alpha val="50000"/>
              </a:srgbClr>
            </a:solidFill>
            <a:effectLst/>
          </p:grpSpPr>
          <p:sp>
            <p:nvSpPr>
              <p:cNvPr id="30" name="フリーフォーム 29"/>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1" name="フリーフォーム 30"/>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2" name="フリーフォーム 31"/>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3" name="フリーフォーム 32"/>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25" name="グループ化 26"/>
            <p:cNvGrpSpPr/>
            <p:nvPr/>
          </p:nvGrpSpPr>
          <p:grpSpPr>
            <a:xfrm>
              <a:off x="-2" y="3611563"/>
              <a:ext cx="9156781" cy="1173818"/>
              <a:chOff x="-2" y="0"/>
              <a:chExt cx="9156781" cy="1173818"/>
            </a:xfrm>
            <a:effectLst>
              <a:glow rad="139700">
                <a:schemeClr val="accent1">
                  <a:satMod val="175000"/>
                  <a:alpha val="40000"/>
                </a:schemeClr>
              </a:glow>
            </a:effectLst>
          </p:grpSpPr>
          <p:sp>
            <p:nvSpPr>
              <p:cNvPr id="26" name="フリーフォーム 25"/>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7" name="フリーフォーム 26"/>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8" name="フリーフォーム 27"/>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9" name="フリーフォーム 28"/>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sp>
        <p:nvSpPr>
          <p:cNvPr id="14" name="星 4 13"/>
          <p:cNvSpPr/>
          <p:nvPr userDrawn="1"/>
        </p:nvSpPr>
        <p:spPr>
          <a:xfrm>
            <a:off x="673894" y="72002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星 4 14"/>
          <p:cNvSpPr/>
          <p:nvPr userDrawn="1"/>
        </p:nvSpPr>
        <p:spPr>
          <a:xfrm>
            <a:off x="50006" y="894293"/>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6" name="星 4 15"/>
          <p:cNvSpPr/>
          <p:nvPr userDrawn="1"/>
        </p:nvSpPr>
        <p:spPr>
          <a:xfrm>
            <a:off x="133350" y="1"/>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星 4 18"/>
          <p:cNvSpPr/>
          <p:nvPr userDrawn="1"/>
        </p:nvSpPr>
        <p:spPr>
          <a:xfrm>
            <a:off x="6212086" y="133799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0" name="星 4 19"/>
          <p:cNvSpPr/>
          <p:nvPr userDrawn="1"/>
        </p:nvSpPr>
        <p:spPr>
          <a:xfrm>
            <a:off x="6708577" y="99518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星 4 20"/>
          <p:cNvSpPr/>
          <p:nvPr userDrawn="1"/>
        </p:nvSpPr>
        <p:spPr>
          <a:xfrm>
            <a:off x="5429249" y="102499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9" name="星 4 38"/>
          <p:cNvSpPr/>
          <p:nvPr userDrawn="1"/>
        </p:nvSpPr>
        <p:spPr>
          <a:xfrm>
            <a:off x="4567237" y="127264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星 4 37"/>
          <p:cNvSpPr/>
          <p:nvPr userDrawn="1"/>
        </p:nvSpPr>
        <p:spPr>
          <a:xfrm>
            <a:off x="452438" y="24765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0" name="星 4 39"/>
          <p:cNvSpPr/>
          <p:nvPr userDrawn="1"/>
        </p:nvSpPr>
        <p:spPr>
          <a:xfrm>
            <a:off x="781050" y="1091494"/>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7980812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kumimoji="1" sz="3200" kern="120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97D697B7-EE6A-4523-AA78-B1991861F3E7}" type="datetimeFigureOut">
              <a:rPr kumimoji="1" lang="ja-JP" altLang="en-US" smtClean="0"/>
              <a:t>2020/9/14</a:t>
            </a:fld>
            <a:endParaRPr kumimoji="1"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862DF740-FB77-4476-A974-D9694DF17BAF}" type="slidenum">
              <a:rPr kumimoji="1" lang="ja-JP" altLang="en-US" smtClean="0"/>
              <a:t>‹#›</a:t>
            </a:fld>
            <a:endParaRPr kumimoji="1" lang="ja-JP" altLang="en-US"/>
          </a:p>
        </p:txBody>
      </p:sp>
    </p:spTree>
    <p:extLst>
      <p:ext uri="{BB962C8B-B14F-4D97-AF65-F5344CB8AC3E}">
        <p14:creationId xmlns:p14="http://schemas.microsoft.com/office/powerpoint/2010/main" val="336671318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正方形/長方形 10"/>
          <p:cNvSpPr/>
          <p:nvPr userDrawn="1"/>
        </p:nvSpPr>
        <p:spPr>
          <a:xfrm>
            <a:off x="0" y="1"/>
            <a:ext cx="6858000" cy="1389592"/>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正方形/長方形 9"/>
          <p:cNvSpPr/>
          <p:nvPr userDrawn="1"/>
        </p:nvSpPr>
        <p:spPr>
          <a:xfrm>
            <a:off x="-1190" y="1770240"/>
            <a:ext cx="6858000" cy="8135761"/>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プレースホルダー 1"/>
          <p:cNvSpPr>
            <a:spLocks noGrp="1"/>
          </p:cNvSpPr>
          <p:nvPr>
            <p:ph type="title"/>
          </p:nvPr>
        </p:nvSpPr>
        <p:spPr>
          <a:xfrm>
            <a:off x="0" y="0"/>
            <a:ext cx="6858000" cy="13208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5A175E9-7B0F-4F9E-A3F1-27532F32DD5E}" type="datetimeFigureOut">
              <a:rPr lang="ja-JP" altLang="en-US" smtClean="0">
                <a:solidFill>
                  <a:prstClr val="black">
                    <a:tint val="75000"/>
                  </a:prstClr>
                </a:solidFill>
                <a:latin typeface="Calibri"/>
                <a:ea typeface="ＭＳ Ｐゴシック"/>
              </a:rPr>
              <a:pPr fontAlgn="auto">
                <a:spcBef>
                  <a:spcPts val="0"/>
                </a:spcBef>
                <a:spcAft>
                  <a:spcPts val="0"/>
                </a:spcAft>
              </a:pPr>
              <a:t>2020/9/14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C085572-E48A-4891-B602-5F3951CFE5ED}"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45" name="フリーフォーム 44"/>
          <p:cNvSpPr/>
          <p:nvPr userDrawn="1"/>
        </p:nvSpPr>
        <p:spPr>
          <a:xfrm>
            <a:off x="-1" y="9696249"/>
            <a:ext cx="6856810" cy="334784"/>
          </a:xfrm>
          <a:custGeom>
            <a:avLst/>
            <a:gdLst>
              <a:gd name="connsiteX0" fmla="*/ 457200 w 8867775"/>
              <a:gd name="connsiteY0" fmla="*/ 0 h 952500"/>
              <a:gd name="connsiteX1" fmla="*/ 0 w 8867775"/>
              <a:gd name="connsiteY1" fmla="*/ 952500 h 952500"/>
              <a:gd name="connsiteX2" fmla="*/ 8867775 w 8867775"/>
              <a:gd name="connsiteY2" fmla="*/ 723900 h 952500"/>
              <a:gd name="connsiteX0" fmla="*/ 457200 w 8867775"/>
              <a:gd name="connsiteY0" fmla="*/ 0 h 952500"/>
              <a:gd name="connsiteX1" fmla="*/ 0 w 8867775"/>
              <a:gd name="connsiteY1" fmla="*/ 952500 h 952500"/>
              <a:gd name="connsiteX2" fmla="*/ 8867775 w 8867775"/>
              <a:gd name="connsiteY2" fmla="*/ 723900 h 952500"/>
              <a:gd name="connsiteX0" fmla="*/ 457200 w 8837613"/>
              <a:gd name="connsiteY0" fmla="*/ 0 h 1069975"/>
              <a:gd name="connsiteX1" fmla="*/ 0 w 8837613"/>
              <a:gd name="connsiteY1" fmla="*/ 952500 h 1069975"/>
              <a:gd name="connsiteX2" fmla="*/ 8837613 w 8837613"/>
              <a:gd name="connsiteY2" fmla="*/ 993775 h 1069975"/>
              <a:gd name="connsiteX0" fmla="*/ 457200 w 8837613"/>
              <a:gd name="connsiteY0" fmla="*/ 0 h 1222375"/>
              <a:gd name="connsiteX1" fmla="*/ 0 w 8837613"/>
              <a:gd name="connsiteY1" fmla="*/ 952500 h 1222375"/>
              <a:gd name="connsiteX2" fmla="*/ 8837613 w 8837613"/>
              <a:gd name="connsiteY2" fmla="*/ 993775 h 1222375"/>
              <a:gd name="connsiteX0" fmla="*/ 304800 w 8837613"/>
              <a:gd name="connsiteY0" fmla="*/ 0 h 850900"/>
              <a:gd name="connsiteX1" fmla="*/ 0 w 8837613"/>
              <a:gd name="connsiteY1" fmla="*/ 581025 h 850900"/>
              <a:gd name="connsiteX2" fmla="*/ 8837613 w 8837613"/>
              <a:gd name="connsiteY2" fmla="*/ 622300 h 850900"/>
              <a:gd name="connsiteX0" fmla="*/ 355600 w 8837613"/>
              <a:gd name="connsiteY0" fmla="*/ 0 h 1016000"/>
              <a:gd name="connsiteX1" fmla="*/ 0 w 8837613"/>
              <a:gd name="connsiteY1" fmla="*/ 746125 h 1016000"/>
              <a:gd name="connsiteX2" fmla="*/ 8837613 w 8837613"/>
              <a:gd name="connsiteY2" fmla="*/ 787400 h 1016000"/>
              <a:gd name="connsiteX0" fmla="*/ 355600 w 8837613"/>
              <a:gd name="connsiteY0" fmla="*/ 0 h 1016000"/>
              <a:gd name="connsiteX1" fmla="*/ 0 w 8837613"/>
              <a:gd name="connsiteY1" fmla="*/ 746125 h 1016000"/>
              <a:gd name="connsiteX2" fmla="*/ 8837613 w 883761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429394 w 8911407"/>
              <a:gd name="connsiteY0" fmla="*/ 0 h 1016000"/>
              <a:gd name="connsiteX1" fmla="*/ 0 w 8911407"/>
              <a:gd name="connsiteY1" fmla="*/ 787399 h 1016000"/>
              <a:gd name="connsiteX2" fmla="*/ 8911407 w 8911407"/>
              <a:gd name="connsiteY2" fmla="*/ 787400 h 1016000"/>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422307 w 10333714"/>
              <a:gd name="connsiteY0" fmla="*/ 0 h 987673"/>
              <a:gd name="connsiteX1" fmla="*/ 1799870 w 10333714"/>
              <a:gd name="connsiteY1" fmla="*/ 215700 h 987673"/>
              <a:gd name="connsiteX2" fmla="*/ 1422307 w 10333714"/>
              <a:gd name="connsiteY2" fmla="*/ 759072 h 987673"/>
              <a:gd name="connsiteX3" fmla="*/ 10333714 w 10333714"/>
              <a:gd name="connsiteY3" fmla="*/ 759073 h 987673"/>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4344 w 8920045"/>
              <a:gd name="connsiteY2" fmla="*/ 833733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18000 w 8929407"/>
              <a:gd name="connsiteY0" fmla="*/ 113819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330690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57265 w 9068672"/>
              <a:gd name="connsiteY0" fmla="*/ 330690 h 1101492"/>
              <a:gd name="connsiteX1" fmla="*/ 584344 w 9068672"/>
              <a:gd name="connsiteY1" fmla="*/ 131233 h 1101492"/>
              <a:gd name="connsiteX2" fmla="*/ 217614 w 9068672"/>
              <a:gd name="connsiteY2" fmla="*/ 886138 h 1101492"/>
              <a:gd name="connsiteX3" fmla="*/ 9068672 w 9068672"/>
              <a:gd name="connsiteY3" fmla="*/ 872892 h 1101492"/>
              <a:gd name="connsiteX0" fmla="*/ 92275 w 9003682"/>
              <a:gd name="connsiteY0" fmla="*/ 330690 h 1149265"/>
              <a:gd name="connsiteX1" fmla="*/ 519354 w 9003682"/>
              <a:gd name="connsiteY1" fmla="*/ 131233 h 1149265"/>
              <a:gd name="connsiteX2" fmla="*/ 217614 w 9003682"/>
              <a:gd name="connsiteY2" fmla="*/ 969713 h 1149265"/>
              <a:gd name="connsiteX3" fmla="*/ 9003682 w 9003682"/>
              <a:gd name="connsiteY3" fmla="*/ 872892 h 1149265"/>
              <a:gd name="connsiteX0" fmla="*/ 217614 w 9129021"/>
              <a:gd name="connsiteY0" fmla="*/ 330690 h 1121407"/>
              <a:gd name="connsiteX1" fmla="*/ 644693 w 9129021"/>
              <a:gd name="connsiteY1" fmla="*/ 131233 h 1121407"/>
              <a:gd name="connsiteX2" fmla="*/ 217614 w 9129021"/>
              <a:gd name="connsiteY2" fmla="*/ 941855 h 1121407"/>
              <a:gd name="connsiteX3" fmla="*/ 9129021 w 9129021"/>
              <a:gd name="connsiteY3" fmla="*/ 872892 h 1121407"/>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525697 h 1316414"/>
              <a:gd name="connsiteX1" fmla="*/ 737536 w 9129021"/>
              <a:gd name="connsiteY1" fmla="*/ 298382 h 1316414"/>
              <a:gd name="connsiteX2" fmla="*/ 217614 w 9129021"/>
              <a:gd name="connsiteY2" fmla="*/ 1136862 h 1316414"/>
              <a:gd name="connsiteX3" fmla="*/ 9129021 w 9129021"/>
              <a:gd name="connsiteY3" fmla="*/ 1067899 h 1316414"/>
              <a:gd name="connsiteX0" fmla="*/ 217614 w 9129021"/>
              <a:gd name="connsiteY0" fmla="*/ 377120 h 1167837"/>
              <a:gd name="connsiteX1" fmla="*/ 672546 w 9129021"/>
              <a:gd name="connsiteY1" fmla="*/ 298382 h 1167837"/>
              <a:gd name="connsiteX2" fmla="*/ 217614 w 9129021"/>
              <a:gd name="connsiteY2" fmla="*/ 988285 h 1167837"/>
              <a:gd name="connsiteX3" fmla="*/ 9129021 w 9129021"/>
              <a:gd name="connsiteY3" fmla="*/ 919322 h 1167837"/>
              <a:gd name="connsiteX0" fmla="*/ 217614 w 9129021"/>
              <a:gd name="connsiteY0" fmla="*/ 488553 h 1279270"/>
              <a:gd name="connsiteX1" fmla="*/ 681830 w 9129021"/>
              <a:gd name="connsiteY1" fmla="*/ 298382 h 1279270"/>
              <a:gd name="connsiteX2" fmla="*/ 217614 w 9129021"/>
              <a:gd name="connsiteY2" fmla="*/ 1099718 h 1279270"/>
              <a:gd name="connsiteX3" fmla="*/ 9129021 w 9129021"/>
              <a:gd name="connsiteY3" fmla="*/ 1030755 h 1279270"/>
              <a:gd name="connsiteX0" fmla="*/ 217614 w 9129021"/>
              <a:gd name="connsiteY0" fmla="*/ 395692 h 1186409"/>
              <a:gd name="connsiteX1" fmla="*/ 681830 w 9129021"/>
              <a:gd name="connsiteY1" fmla="*/ 205521 h 1186409"/>
              <a:gd name="connsiteX2" fmla="*/ 217614 w 9129021"/>
              <a:gd name="connsiteY2" fmla="*/ 1006857 h 1186409"/>
              <a:gd name="connsiteX3" fmla="*/ 9129021 w 9129021"/>
              <a:gd name="connsiteY3" fmla="*/ 937894 h 1186409"/>
              <a:gd name="connsiteX0" fmla="*/ 217614 w 9129021"/>
              <a:gd name="connsiteY0" fmla="*/ 395692 h 1177123"/>
              <a:gd name="connsiteX1" fmla="*/ 681830 w 9129021"/>
              <a:gd name="connsiteY1" fmla="*/ 205521 h 1177123"/>
              <a:gd name="connsiteX2" fmla="*/ 217614 w 9129021"/>
              <a:gd name="connsiteY2" fmla="*/ 997571 h 1177123"/>
              <a:gd name="connsiteX3" fmla="*/ 9129021 w 9129021"/>
              <a:gd name="connsiteY3" fmla="*/ 937894 h 1177123"/>
              <a:gd name="connsiteX0" fmla="*/ 106202 w 9017609"/>
              <a:gd name="connsiteY0" fmla="*/ 395692 h 1177123"/>
              <a:gd name="connsiteX1" fmla="*/ 570418 w 9017609"/>
              <a:gd name="connsiteY1" fmla="*/ 205521 h 1177123"/>
              <a:gd name="connsiteX2" fmla="*/ 217614 w 9017609"/>
              <a:gd name="connsiteY2" fmla="*/ 997571 h 1177123"/>
              <a:gd name="connsiteX3" fmla="*/ 9017609 w 9017609"/>
              <a:gd name="connsiteY3" fmla="*/ 937894 h 1177123"/>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479266 h 1260697"/>
              <a:gd name="connsiteX1" fmla="*/ 672546 w 9017609"/>
              <a:gd name="connsiteY1" fmla="*/ 307668 h 1260697"/>
              <a:gd name="connsiteX2" fmla="*/ 217614 w 9017609"/>
              <a:gd name="connsiteY2" fmla="*/ 1081145 h 1260697"/>
              <a:gd name="connsiteX3" fmla="*/ 9017609 w 9017609"/>
              <a:gd name="connsiteY3" fmla="*/ 1021468 h 1260697"/>
              <a:gd name="connsiteX0" fmla="*/ 106202 w 9017609"/>
              <a:gd name="connsiteY0" fmla="*/ 395691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60032 h 1223552"/>
              <a:gd name="connsiteX1" fmla="*/ 672546 w 9017609"/>
              <a:gd name="connsiteY1" fmla="*/ 307668 h 1223552"/>
              <a:gd name="connsiteX2" fmla="*/ 217614 w 9017609"/>
              <a:gd name="connsiteY2" fmla="*/ 1044000 h 1223552"/>
              <a:gd name="connsiteX3" fmla="*/ 9017609 w 9017609"/>
              <a:gd name="connsiteY3" fmla="*/ 984323 h 1223552"/>
              <a:gd name="connsiteX0" fmla="*/ 672546 w 9017609"/>
              <a:gd name="connsiteY0" fmla="*/ 0 h 915884"/>
              <a:gd name="connsiteX1" fmla="*/ 217614 w 9017609"/>
              <a:gd name="connsiteY1" fmla="*/ 736332 h 915884"/>
              <a:gd name="connsiteX2" fmla="*/ 9017609 w 9017609"/>
              <a:gd name="connsiteY2" fmla="*/ 676655 h 915884"/>
              <a:gd name="connsiteX0" fmla="*/ 217614 w 9017609"/>
              <a:gd name="connsiteY0" fmla="*/ 478125 h 647048"/>
              <a:gd name="connsiteX1" fmla="*/ 9017609 w 9017609"/>
              <a:gd name="connsiteY1" fmla="*/ 418448 h 647048"/>
              <a:gd name="connsiteX0" fmla="*/ 0 w 8799995"/>
              <a:gd name="connsiteY0" fmla="*/ 59677 h 228600"/>
              <a:gd name="connsiteX1" fmla="*/ 8799995 w 8799995"/>
              <a:gd name="connsiteY1" fmla="*/ 0 h 228600"/>
              <a:gd name="connsiteX0" fmla="*/ 0 w 8912954"/>
              <a:gd name="connsiteY0" fmla="*/ 87278 h 228600"/>
              <a:gd name="connsiteX1" fmla="*/ 8912954 w 8912954"/>
              <a:gd name="connsiteY1" fmla="*/ 0 h 228600"/>
              <a:gd name="connsiteX0" fmla="*/ 0 w 8911407"/>
              <a:gd name="connsiteY0" fmla="*/ 0 h 242524"/>
              <a:gd name="connsiteX1" fmla="*/ 8911407 w 8911407"/>
              <a:gd name="connsiteY1" fmla="*/ 13924 h 242524"/>
            </a:gdLst>
            <a:ahLst/>
            <a:cxnLst>
              <a:cxn ang="0">
                <a:pos x="connsiteX0" y="connsiteY0"/>
              </a:cxn>
              <a:cxn ang="0">
                <a:pos x="connsiteX1" y="connsiteY1"/>
              </a:cxn>
            </a:cxnLst>
            <a:rect l="l" t="t" r="r" b="b"/>
            <a:pathLst>
              <a:path w="8911407" h="242524">
                <a:moveTo>
                  <a:pt x="0" y="0"/>
                </a:moveTo>
                <a:cubicBezTo>
                  <a:pt x="1856361" y="119885"/>
                  <a:pt x="3174182" y="242524"/>
                  <a:pt x="8911407" y="13924"/>
                </a:cubicBezTo>
              </a:path>
            </a:pathLst>
          </a:custGeom>
          <a:ln w="73025">
            <a:solidFill>
              <a:srgbClr val="00B0F0">
                <a:alpha val="10000"/>
              </a:srgb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nvGrpSpPr>
          <p:cNvPr id="7" name="グループ化 21"/>
          <p:cNvGrpSpPr/>
          <p:nvPr userDrawn="1"/>
        </p:nvGrpSpPr>
        <p:grpSpPr>
          <a:xfrm>
            <a:off x="-1" y="-82548"/>
            <a:ext cx="6867586" cy="1576547"/>
            <a:chOff x="-2" y="3554413"/>
            <a:chExt cx="9156781" cy="1324630"/>
          </a:xfrm>
        </p:grpSpPr>
        <p:grpSp>
          <p:nvGrpSpPr>
            <p:cNvPr id="8" name="グループ化 20"/>
            <p:cNvGrpSpPr/>
            <p:nvPr/>
          </p:nvGrpSpPr>
          <p:grpSpPr>
            <a:xfrm>
              <a:off x="-2" y="3705225"/>
              <a:ext cx="9156781" cy="1173818"/>
              <a:chOff x="-2" y="0"/>
              <a:chExt cx="9156781" cy="1173818"/>
            </a:xfrm>
            <a:solidFill>
              <a:srgbClr val="FFFFCC">
                <a:alpha val="30000"/>
              </a:srgbClr>
            </a:solidFill>
            <a:effectLst/>
          </p:grpSpPr>
          <p:sp>
            <p:nvSpPr>
              <p:cNvPr id="34" name="フリーフォーム 33"/>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5" name="フリーフォーム 34"/>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6" name="フリーフォーム 35"/>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7" name="フリーフォーム 36"/>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9" name="グループ化 21"/>
            <p:cNvGrpSpPr/>
            <p:nvPr/>
          </p:nvGrpSpPr>
          <p:grpSpPr>
            <a:xfrm>
              <a:off x="-2" y="3554413"/>
              <a:ext cx="9156781" cy="1173818"/>
              <a:chOff x="-2" y="0"/>
              <a:chExt cx="9156781" cy="1173818"/>
            </a:xfrm>
            <a:solidFill>
              <a:srgbClr val="EBF6FF">
                <a:alpha val="50000"/>
              </a:srgbClr>
            </a:solidFill>
            <a:effectLst/>
          </p:grpSpPr>
          <p:sp>
            <p:nvSpPr>
              <p:cNvPr id="30" name="フリーフォーム 29"/>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1" name="フリーフォーム 30"/>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2" name="フリーフォーム 31"/>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3" name="フリーフォーム 32"/>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12" name="グループ化 26"/>
            <p:cNvGrpSpPr/>
            <p:nvPr/>
          </p:nvGrpSpPr>
          <p:grpSpPr>
            <a:xfrm>
              <a:off x="-2" y="3611563"/>
              <a:ext cx="9156781" cy="1173818"/>
              <a:chOff x="-2" y="0"/>
              <a:chExt cx="9156781" cy="1173818"/>
            </a:xfrm>
            <a:effectLst>
              <a:glow rad="139700">
                <a:schemeClr val="accent1">
                  <a:satMod val="175000"/>
                  <a:alpha val="40000"/>
                </a:schemeClr>
              </a:glow>
            </a:effectLst>
          </p:grpSpPr>
          <p:sp>
            <p:nvSpPr>
              <p:cNvPr id="26" name="フリーフォーム 25"/>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7" name="フリーフォーム 26"/>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8" name="フリーフォーム 27"/>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9" name="フリーフォーム 28"/>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sp>
        <p:nvSpPr>
          <p:cNvPr id="14" name="星 4 13"/>
          <p:cNvSpPr/>
          <p:nvPr userDrawn="1"/>
        </p:nvSpPr>
        <p:spPr>
          <a:xfrm>
            <a:off x="673894" y="72002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星 4 14"/>
          <p:cNvSpPr/>
          <p:nvPr userDrawn="1"/>
        </p:nvSpPr>
        <p:spPr>
          <a:xfrm>
            <a:off x="50006" y="894293"/>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6" name="星 4 15"/>
          <p:cNvSpPr/>
          <p:nvPr userDrawn="1"/>
        </p:nvSpPr>
        <p:spPr>
          <a:xfrm>
            <a:off x="133350" y="1"/>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星 4 18"/>
          <p:cNvSpPr/>
          <p:nvPr userDrawn="1"/>
        </p:nvSpPr>
        <p:spPr>
          <a:xfrm>
            <a:off x="6212086" y="133799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0" name="星 4 19"/>
          <p:cNvSpPr/>
          <p:nvPr userDrawn="1"/>
        </p:nvSpPr>
        <p:spPr>
          <a:xfrm>
            <a:off x="6708577" y="99518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星 4 20"/>
          <p:cNvSpPr/>
          <p:nvPr userDrawn="1"/>
        </p:nvSpPr>
        <p:spPr>
          <a:xfrm>
            <a:off x="5429249" y="102499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9" name="星 4 38"/>
          <p:cNvSpPr/>
          <p:nvPr userDrawn="1"/>
        </p:nvSpPr>
        <p:spPr>
          <a:xfrm>
            <a:off x="4567237" y="127264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星 4 37"/>
          <p:cNvSpPr/>
          <p:nvPr userDrawn="1"/>
        </p:nvSpPr>
        <p:spPr>
          <a:xfrm>
            <a:off x="452438" y="24765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0" name="星 4 39"/>
          <p:cNvSpPr/>
          <p:nvPr userDrawn="1"/>
        </p:nvSpPr>
        <p:spPr>
          <a:xfrm>
            <a:off x="781050" y="1091494"/>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7980812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kumimoji="1" sz="3200" kern="120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正方形/長方形 10"/>
          <p:cNvSpPr/>
          <p:nvPr userDrawn="1"/>
        </p:nvSpPr>
        <p:spPr>
          <a:xfrm>
            <a:off x="0" y="2"/>
            <a:ext cx="6858000" cy="1180997"/>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正方形/長方形 9"/>
          <p:cNvSpPr/>
          <p:nvPr userDrawn="1"/>
        </p:nvSpPr>
        <p:spPr>
          <a:xfrm>
            <a:off x="-1190" y="1770240"/>
            <a:ext cx="6858000" cy="8135761"/>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プレースホルダー 1"/>
          <p:cNvSpPr>
            <a:spLocks noGrp="1"/>
          </p:cNvSpPr>
          <p:nvPr>
            <p:ph type="title"/>
          </p:nvPr>
        </p:nvSpPr>
        <p:spPr>
          <a:xfrm>
            <a:off x="0" y="0"/>
            <a:ext cx="6858000" cy="13208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5A175E9-7B0F-4F9E-A3F1-27532F32DD5E}" type="datetimeFigureOut">
              <a:rPr lang="ja-JP" altLang="en-US" smtClean="0">
                <a:solidFill>
                  <a:prstClr val="black">
                    <a:tint val="75000"/>
                  </a:prstClr>
                </a:solidFill>
                <a:latin typeface="Calibri"/>
                <a:ea typeface="ＭＳ Ｐゴシック"/>
              </a:rPr>
              <a:pPr fontAlgn="auto">
                <a:spcBef>
                  <a:spcPts val="0"/>
                </a:spcBef>
                <a:spcAft>
                  <a:spcPts val="0"/>
                </a:spcAft>
              </a:pPr>
              <a:t>2020/9/14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C085572-E48A-4891-B602-5F3951CFE5ED}"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45" name="フリーフォーム 44"/>
          <p:cNvSpPr/>
          <p:nvPr userDrawn="1"/>
        </p:nvSpPr>
        <p:spPr>
          <a:xfrm>
            <a:off x="-1" y="9696249"/>
            <a:ext cx="6856810" cy="334784"/>
          </a:xfrm>
          <a:custGeom>
            <a:avLst/>
            <a:gdLst>
              <a:gd name="connsiteX0" fmla="*/ 457200 w 8867775"/>
              <a:gd name="connsiteY0" fmla="*/ 0 h 952500"/>
              <a:gd name="connsiteX1" fmla="*/ 0 w 8867775"/>
              <a:gd name="connsiteY1" fmla="*/ 952500 h 952500"/>
              <a:gd name="connsiteX2" fmla="*/ 8867775 w 8867775"/>
              <a:gd name="connsiteY2" fmla="*/ 723900 h 952500"/>
              <a:gd name="connsiteX0" fmla="*/ 457200 w 8867775"/>
              <a:gd name="connsiteY0" fmla="*/ 0 h 952500"/>
              <a:gd name="connsiteX1" fmla="*/ 0 w 8867775"/>
              <a:gd name="connsiteY1" fmla="*/ 952500 h 952500"/>
              <a:gd name="connsiteX2" fmla="*/ 8867775 w 8867775"/>
              <a:gd name="connsiteY2" fmla="*/ 723900 h 952500"/>
              <a:gd name="connsiteX0" fmla="*/ 457200 w 8837613"/>
              <a:gd name="connsiteY0" fmla="*/ 0 h 1069975"/>
              <a:gd name="connsiteX1" fmla="*/ 0 w 8837613"/>
              <a:gd name="connsiteY1" fmla="*/ 952500 h 1069975"/>
              <a:gd name="connsiteX2" fmla="*/ 8837613 w 8837613"/>
              <a:gd name="connsiteY2" fmla="*/ 993775 h 1069975"/>
              <a:gd name="connsiteX0" fmla="*/ 457200 w 8837613"/>
              <a:gd name="connsiteY0" fmla="*/ 0 h 1222375"/>
              <a:gd name="connsiteX1" fmla="*/ 0 w 8837613"/>
              <a:gd name="connsiteY1" fmla="*/ 952500 h 1222375"/>
              <a:gd name="connsiteX2" fmla="*/ 8837613 w 8837613"/>
              <a:gd name="connsiteY2" fmla="*/ 993775 h 1222375"/>
              <a:gd name="connsiteX0" fmla="*/ 304800 w 8837613"/>
              <a:gd name="connsiteY0" fmla="*/ 0 h 850900"/>
              <a:gd name="connsiteX1" fmla="*/ 0 w 8837613"/>
              <a:gd name="connsiteY1" fmla="*/ 581025 h 850900"/>
              <a:gd name="connsiteX2" fmla="*/ 8837613 w 8837613"/>
              <a:gd name="connsiteY2" fmla="*/ 622300 h 850900"/>
              <a:gd name="connsiteX0" fmla="*/ 355600 w 8837613"/>
              <a:gd name="connsiteY0" fmla="*/ 0 h 1016000"/>
              <a:gd name="connsiteX1" fmla="*/ 0 w 8837613"/>
              <a:gd name="connsiteY1" fmla="*/ 746125 h 1016000"/>
              <a:gd name="connsiteX2" fmla="*/ 8837613 w 8837613"/>
              <a:gd name="connsiteY2" fmla="*/ 787400 h 1016000"/>
              <a:gd name="connsiteX0" fmla="*/ 355600 w 8837613"/>
              <a:gd name="connsiteY0" fmla="*/ 0 h 1016000"/>
              <a:gd name="connsiteX1" fmla="*/ 0 w 8837613"/>
              <a:gd name="connsiteY1" fmla="*/ 746125 h 1016000"/>
              <a:gd name="connsiteX2" fmla="*/ 8837613 w 883761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429394 w 8911407"/>
              <a:gd name="connsiteY0" fmla="*/ 0 h 1016000"/>
              <a:gd name="connsiteX1" fmla="*/ 0 w 8911407"/>
              <a:gd name="connsiteY1" fmla="*/ 787399 h 1016000"/>
              <a:gd name="connsiteX2" fmla="*/ 8911407 w 8911407"/>
              <a:gd name="connsiteY2" fmla="*/ 787400 h 1016000"/>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422307 w 10333714"/>
              <a:gd name="connsiteY0" fmla="*/ 0 h 987673"/>
              <a:gd name="connsiteX1" fmla="*/ 1799870 w 10333714"/>
              <a:gd name="connsiteY1" fmla="*/ 215700 h 987673"/>
              <a:gd name="connsiteX2" fmla="*/ 1422307 w 10333714"/>
              <a:gd name="connsiteY2" fmla="*/ 759072 h 987673"/>
              <a:gd name="connsiteX3" fmla="*/ 10333714 w 10333714"/>
              <a:gd name="connsiteY3" fmla="*/ 759073 h 987673"/>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4344 w 8920045"/>
              <a:gd name="connsiteY2" fmla="*/ 833733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18000 w 8929407"/>
              <a:gd name="connsiteY0" fmla="*/ 113819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330690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57265 w 9068672"/>
              <a:gd name="connsiteY0" fmla="*/ 330690 h 1101492"/>
              <a:gd name="connsiteX1" fmla="*/ 584344 w 9068672"/>
              <a:gd name="connsiteY1" fmla="*/ 131233 h 1101492"/>
              <a:gd name="connsiteX2" fmla="*/ 217614 w 9068672"/>
              <a:gd name="connsiteY2" fmla="*/ 886138 h 1101492"/>
              <a:gd name="connsiteX3" fmla="*/ 9068672 w 9068672"/>
              <a:gd name="connsiteY3" fmla="*/ 872892 h 1101492"/>
              <a:gd name="connsiteX0" fmla="*/ 92275 w 9003682"/>
              <a:gd name="connsiteY0" fmla="*/ 330690 h 1149265"/>
              <a:gd name="connsiteX1" fmla="*/ 519354 w 9003682"/>
              <a:gd name="connsiteY1" fmla="*/ 131233 h 1149265"/>
              <a:gd name="connsiteX2" fmla="*/ 217614 w 9003682"/>
              <a:gd name="connsiteY2" fmla="*/ 969713 h 1149265"/>
              <a:gd name="connsiteX3" fmla="*/ 9003682 w 9003682"/>
              <a:gd name="connsiteY3" fmla="*/ 872892 h 1149265"/>
              <a:gd name="connsiteX0" fmla="*/ 217614 w 9129021"/>
              <a:gd name="connsiteY0" fmla="*/ 330690 h 1121407"/>
              <a:gd name="connsiteX1" fmla="*/ 644693 w 9129021"/>
              <a:gd name="connsiteY1" fmla="*/ 131233 h 1121407"/>
              <a:gd name="connsiteX2" fmla="*/ 217614 w 9129021"/>
              <a:gd name="connsiteY2" fmla="*/ 941855 h 1121407"/>
              <a:gd name="connsiteX3" fmla="*/ 9129021 w 9129021"/>
              <a:gd name="connsiteY3" fmla="*/ 872892 h 1121407"/>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525697 h 1316414"/>
              <a:gd name="connsiteX1" fmla="*/ 737536 w 9129021"/>
              <a:gd name="connsiteY1" fmla="*/ 298382 h 1316414"/>
              <a:gd name="connsiteX2" fmla="*/ 217614 w 9129021"/>
              <a:gd name="connsiteY2" fmla="*/ 1136862 h 1316414"/>
              <a:gd name="connsiteX3" fmla="*/ 9129021 w 9129021"/>
              <a:gd name="connsiteY3" fmla="*/ 1067899 h 1316414"/>
              <a:gd name="connsiteX0" fmla="*/ 217614 w 9129021"/>
              <a:gd name="connsiteY0" fmla="*/ 377120 h 1167837"/>
              <a:gd name="connsiteX1" fmla="*/ 672546 w 9129021"/>
              <a:gd name="connsiteY1" fmla="*/ 298382 h 1167837"/>
              <a:gd name="connsiteX2" fmla="*/ 217614 w 9129021"/>
              <a:gd name="connsiteY2" fmla="*/ 988285 h 1167837"/>
              <a:gd name="connsiteX3" fmla="*/ 9129021 w 9129021"/>
              <a:gd name="connsiteY3" fmla="*/ 919322 h 1167837"/>
              <a:gd name="connsiteX0" fmla="*/ 217614 w 9129021"/>
              <a:gd name="connsiteY0" fmla="*/ 488553 h 1279270"/>
              <a:gd name="connsiteX1" fmla="*/ 681830 w 9129021"/>
              <a:gd name="connsiteY1" fmla="*/ 298382 h 1279270"/>
              <a:gd name="connsiteX2" fmla="*/ 217614 w 9129021"/>
              <a:gd name="connsiteY2" fmla="*/ 1099718 h 1279270"/>
              <a:gd name="connsiteX3" fmla="*/ 9129021 w 9129021"/>
              <a:gd name="connsiteY3" fmla="*/ 1030755 h 1279270"/>
              <a:gd name="connsiteX0" fmla="*/ 217614 w 9129021"/>
              <a:gd name="connsiteY0" fmla="*/ 395692 h 1186409"/>
              <a:gd name="connsiteX1" fmla="*/ 681830 w 9129021"/>
              <a:gd name="connsiteY1" fmla="*/ 205521 h 1186409"/>
              <a:gd name="connsiteX2" fmla="*/ 217614 w 9129021"/>
              <a:gd name="connsiteY2" fmla="*/ 1006857 h 1186409"/>
              <a:gd name="connsiteX3" fmla="*/ 9129021 w 9129021"/>
              <a:gd name="connsiteY3" fmla="*/ 937894 h 1186409"/>
              <a:gd name="connsiteX0" fmla="*/ 217614 w 9129021"/>
              <a:gd name="connsiteY0" fmla="*/ 395692 h 1177123"/>
              <a:gd name="connsiteX1" fmla="*/ 681830 w 9129021"/>
              <a:gd name="connsiteY1" fmla="*/ 205521 h 1177123"/>
              <a:gd name="connsiteX2" fmla="*/ 217614 w 9129021"/>
              <a:gd name="connsiteY2" fmla="*/ 997571 h 1177123"/>
              <a:gd name="connsiteX3" fmla="*/ 9129021 w 9129021"/>
              <a:gd name="connsiteY3" fmla="*/ 937894 h 1177123"/>
              <a:gd name="connsiteX0" fmla="*/ 106202 w 9017609"/>
              <a:gd name="connsiteY0" fmla="*/ 395692 h 1177123"/>
              <a:gd name="connsiteX1" fmla="*/ 570418 w 9017609"/>
              <a:gd name="connsiteY1" fmla="*/ 205521 h 1177123"/>
              <a:gd name="connsiteX2" fmla="*/ 217614 w 9017609"/>
              <a:gd name="connsiteY2" fmla="*/ 997571 h 1177123"/>
              <a:gd name="connsiteX3" fmla="*/ 9017609 w 9017609"/>
              <a:gd name="connsiteY3" fmla="*/ 937894 h 1177123"/>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479266 h 1260697"/>
              <a:gd name="connsiteX1" fmla="*/ 672546 w 9017609"/>
              <a:gd name="connsiteY1" fmla="*/ 307668 h 1260697"/>
              <a:gd name="connsiteX2" fmla="*/ 217614 w 9017609"/>
              <a:gd name="connsiteY2" fmla="*/ 1081145 h 1260697"/>
              <a:gd name="connsiteX3" fmla="*/ 9017609 w 9017609"/>
              <a:gd name="connsiteY3" fmla="*/ 1021468 h 1260697"/>
              <a:gd name="connsiteX0" fmla="*/ 106202 w 9017609"/>
              <a:gd name="connsiteY0" fmla="*/ 395691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60032 h 1223552"/>
              <a:gd name="connsiteX1" fmla="*/ 672546 w 9017609"/>
              <a:gd name="connsiteY1" fmla="*/ 307668 h 1223552"/>
              <a:gd name="connsiteX2" fmla="*/ 217614 w 9017609"/>
              <a:gd name="connsiteY2" fmla="*/ 1044000 h 1223552"/>
              <a:gd name="connsiteX3" fmla="*/ 9017609 w 9017609"/>
              <a:gd name="connsiteY3" fmla="*/ 984323 h 1223552"/>
              <a:gd name="connsiteX0" fmla="*/ 672546 w 9017609"/>
              <a:gd name="connsiteY0" fmla="*/ 0 h 915884"/>
              <a:gd name="connsiteX1" fmla="*/ 217614 w 9017609"/>
              <a:gd name="connsiteY1" fmla="*/ 736332 h 915884"/>
              <a:gd name="connsiteX2" fmla="*/ 9017609 w 9017609"/>
              <a:gd name="connsiteY2" fmla="*/ 676655 h 915884"/>
              <a:gd name="connsiteX0" fmla="*/ 217614 w 9017609"/>
              <a:gd name="connsiteY0" fmla="*/ 478125 h 647048"/>
              <a:gd name="connsiteX1" fmla="*/ 9017609 w 9017609"/>
              <a:gd name="connsiteY1" fmla="*/ 418448 h 647048"/>
              <a:gd name="connsiteX0" fmla="*/ 0 w 8799995"/>
              <a:gd name="connsiteY0" fmla="*/ 59677 h 228600"/>
              <a:gd name="connsiteX1" fmla="*/ 8799995 w 8799995"/>
              <a:gd name="connsiteY1" fmla="*/ 0 h 228600"/>
              <a:gd name="connsiteX0" fmla="*/ 0 w 8912954"/>
              <a:gd name="connsiteY0" fmla="*/ 87278 h 228600"/>
              <a:gd name="connsiteX1" fmla="*/ 8912954 w 8912954"/>
              <a:gd name="connsiteY1" fmla="*/ 0 h 228600"/>
              <a:gd name="connsiteX0" fmla="*/ 0 w 8911407"/>
              <a:gd name="connsiteY0" fmla="*/ 0 h 242524"/>
              <a:gd name="connsiteX1" fmla="*/ 8911407 w 8911407"/>
              <a:gd name="connsiteY1" fmla="*/ 13924 h 242524"/>
            </a:gdLst>
            <a:ahLst/>
            <a:cxnLst>
              <a:cxn ang="0">
                <a:pos x="connsiteX0" y="connsiteY0"/>
              </a:cxn>
              <a:cxn ang="0">
                <a:pos x="connsiteX1" y="connsiteY1"/>
              </a:cxn>
            </a:cxnLst>
            <a:rect l="l" t="t" r="r" b="b"/>
            <a:pathLst>
              <a:path w="8911407" h="242524">
                <a:moveTo>
                  <a:pt x="0" y="0"/>
                </a:moveTo>
                <a:cubicBezTo>
                  <a:pt x="1856361" y="119885"/>
                  <a:pt x="3174182" y="242524"/>
                  <a:pt x="8911407" y="13924"/>
                </a:cubicBezTo>
              </a:path>
            </a:pathLst>
          </a:custGeom>
          <a:ln w="73025">
            <a:solidFill>
              <a:srgbClr val="00B0F0">
                <a:alpha val="10000"/>
              </a:srgb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nvGrpSpPr>
          <p:cNvPr id="7" name="グループ化 21"/>
          <p:cNvGrpSpPr/>
          <p:nvPr userDrawn="1"/>
        </p:nvGrpSpPr>
        <p:grpSpPr>
          <a:xfrm>
            <a:off x="-1" y="-82548"/>
            <a:ext cx="6867586" cy="1576547"/>
            <a:chOff x="-2" y="3554413"/>
            <a:chExt cx="9156781" cy="1324630"/>
          </a:xfrm>
        </p:grpSpPr>
        <p:grpSp>
          <p:nvGrpSpPr>
            <p:cNvPr id="8" name="グループ化 20"/>
            <p:cNvGrpSpPr/>
            <p:nvPr/>
          </p:nvGrpSpPr>
          <p:grpSpPr>
            <a:xfrm>
              <a:off x="-2" y="3705225"/>
              <a:ext cx="9156781" cy="1173818"/>
              <a:chOff x="-2" y="0"/>
              <a:chExt cx="9156781" cy="1173818"/>
            </a:xfrm>
            <a:solidFill>
              <a:srgbClr val="FFFFCC">
                <a:alpha val="30000"/>
              </a:srgbClr>
            </a:solidFill>
            <a:effectLst/>
          </p:grpSpPr>
          <p:sp>
            <p:nvSpPr>
              <p:cNvPr id="34" name="フリーフォーム 33"/>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5" name="フリーフォーム 34"/>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6" name="フリーフォーム 35"/>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7" name="フリーフォーム 36"/>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9" name="グループ化 21"/>
            <p:cNvGrpSpPr/>
            <p:nvPr/>
          </p:nvGrpSpPr>
          <p:grpSpPr>
            <a:xfrm>
              <a:off x="-2" y="3554413"/>
              <a:ext cx="9156781" cy="1173818"/>
              <a:chOff x="-2" y="0"/>
              <a:chExt cx="9156781" cy="1173818"/>
            </a:xfrm>
            <a:solidFill>
              <a:srgbClr val="EBF6FF">
                <a:alpha val="50000"/>
              </a:srgbClr>
            </a:solidFill>
            <a:effectLst/>
          </p:grpSpPr>
          <p:sp>
            <p:nvSpPr>
              <p:cNvPr id="30" name="フリーフォーム 29"/>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1" name="フリーフォーム 30"/>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2" name="フリーフォーム 31"/>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3" name="フリーフォーム 32"/>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12" name="グループ化 26"/>
            <p:cNvGrpSpPr/>
            <p:nvPr/>
          </p:nvGrpSpPr>
          <p:grpSpPr>
            <a:xfrm>
              <a:off x="-2" y="3611563"/>
              <a:ext cx="9156781" cy="1173818"/>
              <a:chOff x="-2" y="0"/>
              <a:chExt cx="9156781" cy="1173818"/>
            </a:xfrm>
            <a:effectLst>
              <a:glow rad="139700">
                <a:schemeClr val="accent1">
                  <a:satMod val="175000"/>
                  <a:alpha val="40000"/>
                </a:schemeClr>
              </a:glow>
            </a:effectLst>
          </p:grpSpPr>
          <p:sp>
            <p:nvSpPr>
              <p:cNvPr id="26" name="フリーフォーム 25"/>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7" name="フリーフォーム 26"/>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8" name="フリーフォーム 27"/>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9" name="フリーフォーム 28"/>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sp>
        <p:nvSpPr>
          <p:cNvPr id="14" name="星 4 13"/>
          <p:cNvSpPr/>
          <p:nvPr userDrawn="1"/>
        </p:nvSpPr>
        <p:spPr>
          <a:xfrm>
            <a:off x="673894" y="72002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星 4 14"/>
          <p:cNvSpPr/>
          <p:nvPr userDrawn="1"/>
        </p:nvSpPr>
        <p:spPr>
          <a:xfrm>
            <a:off x="50006" y="894293"/>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6" name="星 4 15"/>
          <p:cNvSpPr/>
          <p:nvPr userDrawn="1"/>
        </p:nvSpPr>
        <p:spPr>
          <a:xfrm>
            <a:off x="133350" y="1"/>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星 4 18"/>
          <p:cNvSpPr/>
          <p:nvPr userDrawn="1"/>
        </p:nvSpPr>
        <p:spPr>
          <a:xfrm>
            <a:off x="6212086" y="133799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0" name="星 4 19"/>
          <p:cNvSpPr/>
          <p:nvPr userDrawn="1"/>
        </p:nvSpPr>
        <p:spPr>
          <a:xfrm>
            <a:off x="6708577" y="99518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星 4 20"/>
          <p:cNvSpPr/>
          <p:nvPr userDrawn="1"/>
        </p:nvSpPr>
        <p:spPr>
          <a:xfrm>
            <a:off x="5429249" y="102499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9" name="星 4 38"/>
          <p:cNvSpPr/>
          <p:nvPr userDrawn="1"/>
        </p:nvSpPr>
        <p:spPr>
          <a:xfrm>
            <a:off x="4567237" y="127264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星 4 37"/>
          <p:cNvSpPr/>
          <p:nvPr userDrawn="1"/>
        </p:nvSpPr>
        <p:spPr>
          <a:xfrm>
            <a:off x="452438" y="24765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0" name="星 4 39"/>
          <p:cNvSpPr/>
          <p:nvPr userDrawn="1"/>
        </p:nvSpPr>
        <p:spPr>
          <a:xfrm>
            <a:off x="781050" y="1091494"/>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0901225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809"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ctr" defTabSz="914400" rtl="0" eaLnBrk="1" latinLnBrk="0" hangingPunct="1">
        <a:spcBef>
          <a:spcPct val="0"/>
        </a:spcBef>
        <a:buNone/>
        <a:defRPr kumimoji="1" sz="3200" kern="120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正方形/長方形 10"/>
          <p:cNvSpPr/>
          <p:nvPr userDrawn="1"/>
        </p:nvSpPr>
        <p:spPr>
          <a:xfrm>
            <a:off x="0" y="1"/>
            <a:ext cx="6858000" cy="1389592"/>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 name="正方形/長方形 9"/>
          <p:cNvSpPr/>
          <p:nvPr userDrawn="1"/>
        </p:nvSpPr>
        <p:spPr>
          <a:xfrm>
            <a:off x="-1191" y="1770240"/>
            <a:ext cx="6858001" cy="8135761"/>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 name="タイトル プレースホルダー 1"/>
          <p:cNvSpPr>
            <a:spLocks noGrp="1"/>
          </p:cNvSpPr>
          <p:nvPr>
            <p:ph type="title"/>
          </p:nvPr>
        </p:nvSpPr>
        <p:spPr>
          <a:xfrm>
            <a:off x="0" y="0"/>
            <a:ext cx="6858000" cy="1320800"/>
          </a:xfrm>
          <a:prstGeom prst="rect">
            <a:avLst/>
          </a:prstGeom>
        </p:spPr>
        <p:txBody>
          <a:bodyPr vert="horz" lIns="91440" tIns="45720" rIns="91440" bIns="45720" rtlCol="0" anchor="ctr">
            <a:normAutofit/>
          </a:bodyPr>
          <a:lstStyle/>
          <a:p>
            <a:r>
              <a:rPr lang="ja-JP" altLang="en-US" dirty="0" smtClean="0"/>
              <a:t>マスター タイトルの書式設定</a:t>
            </a:r>
            <a:endParaRPr lang="ja-JP" altLang="en-US" dirty="0"/>
          </a:p>
        </p:txBody>
      </p:sp>
      <p:sp>
        <p:nvSpPr>
          <p:cNvPr id="2056" name="テキスト プレースホルダー 2"/>
          <p:cNvSpPr>
            <a:spLocks noGrp="1"/>
          </p:cNvSpPr>
          <p:nvPr>
            <p:ph type="body" idx="1"/>
          </p:nvPr>
        </p:nvSpPr>
        <p:spPr bwMode="auto">
          <a:xfrm>
            <a:off x="342900" y="2311402"/>
            <a:ext cx="6172200" cy="6537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ＭＳ Ｐゴシック"/>
              </a:defRPr>
            </a:lvl1pPr>
          </a:lstStyle>
          <a:p>
            <a:pPr>
              <a:defRPr/>
            </a:pPr>
            <a:fld id="{1D64B246-AEED-4B75-AF5B-D1FC91AF082C}" type="datetimeFigureOut">
              <a:rPr lang="ja-JP" altLang="en-US"/>
              <a:pPr>
                <a:defRPr/>
              </a:pPr>
              <a:t>2020/9/14</a:t>
            </a:fld>
            <a:endParaRPr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ＭＳ Ｐゴシック"/>
              </a:defRPr>
            </a:lvl1pPr>
          </a:lstStyle>
          <a:p>
            <a:pPr>
              <a:defRPr/>
            </a:pPr>
            <a:fld id="{000D8663-4419-47B5-B850-AC042AB094A4}" type="slidenum">
              <a:rPr lang="ja-JP" altLang="en-US"/>
              <a:pPr>
                <a:defRPr/>
              </a:pPr>
              <a:t>‹#›</a:t>
            </a:fld>
            <a:endParaRPr lang="ja-JP" altLang="en-US"/>
          </a:p>
        </p:txBody>
      </p:sp>
      <p:sp>
        <p:nvSpPr>
          <p:cNvPr id="45" name="フリーフォーム 44"/>
          <p:cNvSpPr/>
          <p:nvPr userDrawn="1"/>
        </p:nvSpPr>
        <p:spPr>
          <a:xfrm>
            <a:off x="0" y="9697335"/>
            <a:ext cx="6856810" cy="334786"/>
          </a:xfrm>
          <a:custGeom>
            <a:avLst/>
            <a:gdLst>
              <a:gd name="connsiteX0" fmla="*/ 457200 w 8867775"/>
              <a:gd name="connsiteY0" fmla="*/ 0 h 952500"/>
              <a:gd name="connsiteX1" fmla="*/ 0 w 8867775"/>
              <a:gd name="connsiteY1" fmla="*/ 952500 h 952500"/>
              <a:gd name="connsiteX2" fmla="*/ 8867775 w 8867775"/>
              <a:gd name="connsiteY2" fmla="*/ 723900 h 952500"/>
              <a:gd name="connsiteX0" fmla="*/ 457200 w 8867775"/>
              <a:gd name="connsiteY0" fmla="*/ 0 h 952500"/>
              <a:gd name="connsiteX1" fmla="*/ 0 w 8867775"/>
              <a:gd name="connsiteY1" fmla="*/ 952500 h 952500"/>
              <a:gd name="connsiteX2" fmla="*/ 8867775 w 8867775"/>
              <a:gd name="connsiteY2" fmla="*/ 723900 h 952500"/>
              <a:gd name="connsiteX0" fmla="*/ 457200 w 8837613"/>
              <a:gd name="connsiteY0" fmla="*/ 0 h 1069975"/>
              <a:gd name="connsiteX1" fmla="*/ 0 w 8837613"/>
              <a:gd name="connsiteY1" fmla="*/ 952500 h 1069975"/>
              <a:gd name="connsiteX2" fmla="*/ 8837613 w 8837613"/>
              <a:gd name="connsiteY2" fmla="*/ 993775 h 1069975"/>
              <a:gd name="connsiteX0" fmla="*/ 457200 w 8837613"/>
              <a:gd name="connsiteY0" fmla="*/ 0 h 1222375"/>
              <a:gd name="connsiteX1" fmla="*/ 0 w 8837613"/>
              <a:gd name="connsiteY1" fmla="*/ 952500 h 1222375"/>
              <a:gd name="connsiteX2" fmla="*/ 8837613 w 8837613"/>
              <a:gd name="connsiteY2" fmla="*/ 993775 h 1222375"/>
              <a:gd name="connsiteX0" fmla="*/ 304800 w 8837613"/>
              <a:gd name="connsiteY0" fmla="*/ 0 h 850900"/>
              <a:gd name="connsiteX1" fmla="*/ 0 w 8837613"/>
              <a:gd name="connsiteY1" fmla="*/ 581025 h 850900"/>
              <a:gd name="connsiteX2" fmla="*/ 8837613 w 8837613"/>
              <a:gd name="connsiteY2" fmla="*/ 622300 h 850900"/>
              <a:gd name="connsiteX0" fmla="*/ 355600 w 8837613"/>
              <a:gd name="connsiteY0" fmla="*/ 0 h 1016000"/>
              <a:gd name="connsiteX1" fmla="*/ 0 w 8837613"/>
              <a:gd name="connsiteY1" fmla="*/ 746125 h 1016000"/>
              <a:gd name="connsiteX2" fmla="*/ 8837613 w 8837613"/>
              <a:gd name="connsiteY2" fmla="*/ 787400 h 1016000"/>
              <a:gd name="connsiteX0" fmla="*/ 355600 w 8837613"/>
              <a:gd name="connsiteY0" fmla="*/ 0 h 1016000"/>
              <a:gd name="connsiteX1" fmla="*/ 0 w 8837613"/>
              <a:gd name="connsiteY1" fmla="*/ 746125 h 1016000"/>
              <a:gd name="connsiteX2" fmla="*/ 8837613 w 883761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429394 w 8911407"/>
              <a:gd name="connsiteY0" fmla="*/ 0 h 1016000"/>
              <a:gd name="connsiteX1" fmla="*/ 0 w 8911407"/>
              <a:gd name="connsiteY1" fmla="*/ 787399 h 1016000"/>
              <a:gd name="connsiteX2" fmla="*/ 8911407 w 8911407"/>
              <a:gd name="connsiteY2" fmla="*/ 787400 h 1016000"/>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422307 w 10333714"/>
              <a:gd name="connsiteY0" fmla="*/ 0 h 987673"/>
              <a:gd name="connsiteX1" fmla="*/ 1799870 w 10333714"/>
              <a:gd name="connsiteY1" fmla="*/ 215700 h 987673"/>
              <a:gd name="connsiteX2" fmla="*/ 1422307 w 10333714"/>
              <a:gd name="connsiteY2" fmla="*/ 759072 h 987673"/>
              <a:gd name="connsiteX3" fmla="*/ 10333714 w 10333714"/>
              <a:gd name="connsiteY3" fmla="*/ 759073 h 987673"/>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4344 w 8920045"/>
              <a:gd name="connsiteY2" fmla="*/ 833733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18000 w 8929407"/>
              <a:gd name="connsiteY0" fmla="*/ 113819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330690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57265 w 9068672"/>
              <a:gd name="connsiteY0" fmla="*/ 330690 h 1101492"/>
              <a:gd name="connsiteX1" fmla="*/ 584344 w 9068672"/>
              <a:gd name="connsiteY1" fmla="*/ 131233 h 1101492"/>
              <a:gd name="connsiteX2" fmla="*/ 217614 w 9068672"/>
              <a:gd name="connsiteY2" fmla="*/ 886138 h 1101492"/>
              <a:gd name="connsiteX3" fmla="*/ 9068672 w 9068672"/>
              <a:gd name="connsiteY3" fmla="*/ 872892 h 1101492"/>
              <a:gd name="connsiteX0" fmla="*/ 92275 w 9003682"/>
              <a:gd name="connsiteY0" fmla="*/ 330690 h 1149265"/>
              <a:gd name="connsiteX1" fmla="*/ 519354 w 9003682"/>
              <a:gd name="connsiteY1" fmla="*/ 131233 h 1149265"/>
              <a:gd name="connsiteX2" fmla="*/ 217614 w 9003682"/>
              <a:gd name="connsiteY2" fmla="*/ 969713 h 1149265"/>
              <a:gd name="connsiteX3" fmla="*/ 9003682 w 9003682"/>
              <a:gd name="connsiteY3" fmla="*/ 872892 h 1149265"/>
              <a:gd name="connsiteX0" fmla="*/ 217614 w 9129021"/>
              <a:gd name="connsiteY0" fmla="*/ 330690 h 1121407"/>
              <a:gd name="connsiteX1" fmla="*/ 644693 w 9129021"/>
              <a:gd name="connsiteY1" fmla="*/ 131233 h 1121407"/>
              <a:gd name="connsiteX2" fmla="*/ 217614 w 9129021"/>
              <a:gd name="connsiteY2" fmla="*/ 941855 h 1121407"/>
              <a:gd name="connsiteX3" fmla="*/ 9129021 w 9129021"/>
              <a:gd name="connsiteY3" fmla="*/ 872892 h 1121407"/>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525697 h 1316414"/>
              <a:gd name="connsiteX1" fmla="*/ 737536 w 9129021"/>
              <a:gd name="connsiteY1" fmla="*/ 298382 h 1316414"/>
              <a:gd name="connsiteX2" fmla="*/ 217614 w 9129021"/>
              <a:gd name="connsiteY2" fmla="*/ 1136862 h 1316414"/>
              <a:gd name="connsiteX3" fmla="*/ 9129021 w 9129021"/>
              <a:gd name="connsiteY3" fmla="*/ 1067899 h 1316414"/>
              <a:gd name="connsiteX0" fmla="*/ 217614 w 9129021"/>
              <a:gd name="connsiteY0" fmla="*/ 377120 h 1167837"/>
              <a:gd name="connsiteX1" fmla="*/ 672546 w 9129021"/>
              <a:gd name="connsiteY1" fmla="*/ 298382 h 1167837"/>
              <a:gd name="connsiteX2" fmla="*/ 217614 w 9129021"/>
              <a:gd name="connsiteY2" fmla="*/ 988285 h 1167837"/>
              <a:gd name="connsiteX3" fmla="*/ 9129021 w 9129021"/>
              <a:gd name="connsiteY3" fmla="*/ 919322 h 1167837"/>
              <a:gd name="connsiteX0" fmla="*/ 217614 w 9129021"/>
              <a:gd name="connsiteY0" fmla="*/ 488553 h 1279270"/>
              <a:gd name="connsiteX1" fmla="*/ 681830 w 9129021"/>
              <a:gd name="connsiteY1" fmla="*/ 298382 h 1279270"/>
              <a:gd name="connsiteX2" fmla="*/ 217614 w 9129021"/>
              <a:gd name="connsiteY2" fmla="*/ 1099718 h 1279270"/>
              <a:gd name="connsiteX3" fmla="*/ 9129021 w 9129021"/>
              <a:gd name="connsiteY3" fmla="*/ 1030755 h 1279270"/>
              <a:gd name="connsiteX0" fmla="*/ 217614 w 9129021"/>
              <a:gd name="connsiteY0" fmla="*/ 395692 h 1186409"/>
              <a:gd name="connsiteX1" fmla="*/ 681830 w 9129021"/>
              <a:gd name="connsiteY1" fmla="*/ 205521 h 1186409"/>
              <a:gd name="connsiteX2" fmla="*/ 217614 w 9129021"/>
              <a:gd name="connsiteY2" fmla="*/ 1006857 h 1186409"/>
              <a:gd name="connsiteX3" fmla="*/ 9129021 w 9129021"/>
              <a:gd name="connsiteY3" fmla="*/ 937894 h 1186409"/>
              <a:gd name="connsiteX0" fmla="*/ 217614 w 9129021"/>
              <a:gd name="connsiteY0" fmla="*/ 395692 h 1177123"/>
              <a:gd name="connsiteX1" fmla="*/ 681830 w 9129021"/>
              <a:gd name="connsiteY1" fmla="*/ 205521 h 1177123"/>
              <a:gd name="connsiteX2" fmla="*/ 217614 w 9129021"/>
              <a:gd name="connsiteY2" fmla="*/ 997571 h 1177123"/>
              <a:gd name="connsiteX3" fmla="*/ 9129021 w 9129021"/>
              <a:gd name="connsiteY3" fmla="*/ 937894 h 1177123"/>
              <a:gd name="connsiteX0" fmla="*/ 106202 w 9017609"/>
              <a:gd name="connsiteY0" fmla="*/ 395692 h 1177123"/>
              <a:gd name="connsiteX1" fmla="*/ 570418 w 9017609"/>
              <a:gd name="connsiteY1" fmla="*/ 205521 h 1177123"/>
              <a:gd name="connsiteX2" fmla="*/ 217614 w 9017609"/>
              <a:gd name="connsiteY2" fmla="*/ 997571 h 1177123"/>
              <a:gd name="connsiteX3" fmla="*/ 9017609 w 9017609"/>
              <a:gd name="connsiteY3" fmla="*/ 937894 h 1177123"/>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479266 h 1260697"/>
              <a:gd name="connsiteX1" fmla="*/ 672546 w 9017609"/>
              <a:gd name="connsiteY1" fmla="*/ 307668 h 1260697"/>
              <a:gd name="connsiteX2" fmla="*/ 217614 w 9017609"/>
              <a:gd name="connsiteY2" fmla="*/ 1081145 h 1260697"/>
              <a:gd name="connsiteX3" fmla="*/ 9017609 w 9017609"/>
              <a:gd name="connsiteY3" fmla="*/ 1021468 h 1260697"/>
              <a:gd name="connsiteX0" fmla="*/ 106202 w 9017609"/>
              <a:gd name="connsiteY0" fmla="*/ 395691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60032 h 1223552"/>
              <a:gd name="connsiteX1" fmla="*/ 672546 w 9017609"/>
              <a:gd name="connsiteY1" fmla="*/ 307668 h 1223552"/>
              <a:gd name="connsiteX2" fmla="*/ 217614 w 9017609"/>
              <a:gd name="connsiteY2" fmla="*/ 1044000 h 1223552"/>
              <a:gd name="connsiteX3" fmla="*/ 9017609 w 9017609"/>
              <a:gd name="connsiteY3" fmla="*/ 984323 h 1223552"/>
              <a:gd name="connsiteX0" fmla="*/ 672546 w 9017609"/>
              <a:gd name="connsiteY0" fmla="*/ 0 h 915884"/>
              <a:gd name="connsiteX1" fmla="*/ 217614 w 9017609"/>
              <a:gd name="connsiteY1" fmla="*/ 736332 h 915884"/>
              <a:gd name="connsiteX2" fmla="*/ 9017609 w 9017609"/>
              <a:gd name="connsiteY2" fmla="*/ 676655 h 915884"/>
              <a:gd name="connsiteX0" fmla="*/ 217614 w 9017609"/>
              <a:gd name="connsiteY0" fmla="*/ 478125 h 647048"/>
              <a:gd name="connsiteX1" fmla="*/ 9017609 w 9017609"/>
              <a:gd name="connsiteY1" fmla="*/ 418448 h 647048"/>
              <a:gd name="connsiteX0" fmla="*/ 0 w 8799995"/>
              <a:gd name="connsiteY0" fmla="*/ 59677 h 228600"/>
              <a:gd name="connsiteX1" fmla="*/ 8799995 w 8799995"/>
              <a:gd name="connsiteY1" fmla="*/ 0 h 228600"/>
              <a:gd name="connsiteX0" fmla="*/ 0 w 8912954"/>
              <a:gd name="connsiteY0" fmla="*/ 87278 h 228600"/>
              <a:gd name="connsiteX1" fmla="*/ 8912954 w 8912954"/>
              <a:gd name="connsiteY1" fmla="*/ 0 h 228600"/>
              <a:gd name="connsiteX0" fmla="*/ 0 w 8911407"/>
              <a:gd name="connsiteY0" fmla="*/ 0 h 242524"/>
              <a:gd name="connsiteX1" fmla="*/ 8911407 w 8911407"/>
              <a:gd name="connsiteY1" fmla="*/ 13924 h 242524"/>
            </a:gdLst>
            <a:ahLst/>
            <a:cxnLst>
              <a:cxn ang="0">
                <a:pos x="connsiteX0" y="connsiteY0"/>
              </a:cxn>
              <a:cxn ang="0">
                <a:pos x="connsiteX1" y="connsiteY1"/>
              </a:cxn>
            </a:cxnLst>
            <a:rect l="l" t="t" r="r" b="b"/>
            <a:pathLst>
              <a:path w="8911407" h="242524">
                <a:moveTo>
                  <a:pt x="0" y="0"/>
                </a:moveTo>
                <a:cubicBezTo>
                  <a:pt x="1856361" y="119885"/>
                  <a:pt x="3174182" y="242524"/>
                  <a:pt x="8911407" y="13924"/>
                </a:cubicBezTo>
              </a:path>
            </a:pathLst>
          </a:custGeom>
          <a:ln w="73025">
            <a:solidFill>
              <a:srgbClr val="00B0F0">
                <a:alpha val="10000"/>
              </a:srgb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nvGrpSpPr>
          <p:cNvPr id="3" name="グループ化 21"/>
          <p:cNvGrpSpPr>
            <a:grpSpLocks/>
          </p:cNvGrpSpPr>
          <p:nvPr userDrawn="1"/>
        </p:nvGrpSpPr>
        <p:grpSpPr bwMode="auto">
          <a:xfrm>
            <a:off x="3" y="-82548"/>
            <a:ext cx="6867525" cy="1651524"/>
            <a:chOff x="-2" y="3554413"/>
            <a:chExt cx="9156781" cy="1324630"/>
          </a:xfrm>
        </p:grpSpPr>
        <p:grpSp>
          <p:nvGrpSpPr>
            <p:cNvPr id="7" name="グループ化 20"/>
            <p:cNvGrpSpPr/>
            <p:nvPr/>
          </p:nvGrpSpPr>
          <p:grpSpPr>
            <a:xfrm>
              <a:off x="-2" y="3705225"/>
              <a:ext cx="9156781" cy="1173818"/>
              <a:chOff x="-2" y="0"/>
              <a:chExt cx="9156781" cy="1173818"/>
            </a:xfrm>
            <a:solidFill>
              <a:srgbClr val="FFFFCC">
                <a:alpha val="30000"/>
              </a:srgbClr>
            </a:solidFill>
            <a:effectLst/>
          </p:grpSpPr>
          <p:sp>
            <p:nvSpPr>
              <p:cNvPr id="34" name="フリーフォーム 33"/>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5" name="フリーフォーム 34"/>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6" name="フリーフォーム 35"/>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7" name="フリーフォーム 36"/>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grpSp>
          <p:nvGrpSpPr>
            <p:cNvPr id="8" name="グループ化 21"/>
            <p:cNvGrpSpPr/>
            <p:nvPr/>
          </p:nvGrpSpPr>
          <p:grpSpPr>
            <a:xfrm>
              <a:off x="-2" y="3554413"/>
              <a:ext cx="9156781" cy="1173818"/>
              <a:chOff x="-2" y="0"/>
              <a:chExt cx="9156781" cy="1173818"/>
            </a:xfrm>
            <a:solidFill>
              <a:srgbClr val="EBF6FF">
                <a:alpha val="50000"/>
              </a:srgbClr>
            </a:solidFill>
            <a:effectLst/>
          </p:grpSpPr>
          <p:sp>
            <p:nvSpPr>
              <p:cNvPr id="30" name="フリーフォーム 29"/>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1" name="フリーフォーム 30"/>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2" name="フリーフォーム 31"/>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3" name="フリーフォーム 32"/>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grpSp>
          <p:nvGrpSpPr>
            <p:cNvPr id="9" name="グループ化 26"/>
            <p:cNvGrpSpPr/>
            <p:nvPr/>
          </p:nvGrpSpPr>
          <p:grpSpPr>
            <a:xfrm>
              <a:off x="-2" y="3611563"/>
              <a:ext cx="9156781" cy="1173818"/>
              <a:chOff x="-2" y="0"/>
              <a:chExt cx="9156781" cy="1173818"/>
            </a:xfrm>
            <a:effectLst>
              <a:glow rad="139700">
                <a:schemeClr val="accent1">
                  <a:satMod val="175000"/>
                  <a:alpha val="40000"/>
                </a:schemeClr>
              </a:glow>
            </a:effectLst>
          </p:grpSpPr>
          <p:sp>
            <p:nvSpPr>
              <p:cNvPr id="26" name="フリーフォーム 25"/>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7" name="フリーフォーム 26"/>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8" name="フリーフォーム 27"/>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9" name="フリーフォーム 28"/>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grpSp>
      <p:sp>
        <p:nvSpPr>
          <p:cNvPr id="14" name="星 4 13"/>
          <p:cNvSpPr/>
          <p:nvPr userDrawn="1"/>
        </p:nvSpPr>
        <p:spPr>
          <a:xfrm>
            <a:off x="673897" y="72002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 name="星 4 14"/>
          <p:cNvSpPr/>
          <p:nvPr userDrawn="1"/>
        </p:nvSpPr>
        <p:spPr>
          <a:xfrm>
            <a:off x="50009" y="894294"/>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6" name="星 4 15"/>
          <p:cNvSpPr/>
          <p:nvPr userDrawn="1"/>
        </p:nvSpPr>
        <p:spPr>
          <a:xfrm>
            <a:off x="133353" y="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9" name="星 4 18"/>
          <p:cNvSpPr/>
          <p:nvPr userDrawn="1"/>
        </p:nvSpPr>
        <p:spPr>
          <a:xfrm>
            <a:off x="6211494" y="1336853"/>
            <a:ext cx="82153" cy="15822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0" name="星 4 19"/>
          <p:cNvSpPr/>
          <p:nvPr userDrawn="1"/>
        </p:nvSpPr>
        <p:spPr>
          <a:xfrm>
            <a:off x="6709175" y="995189"/>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1" name="星 4 20"/>
          <p:cNvSpPr/>
          <p:nvPr userDrawn="1"/>
        </p:nvSpPr>
        <p:spPr>
          <a:xfrm>
            <a:off x="5429253" y="1024999"/>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9" name="星 4 38"/>
          <p:cNvSpPr/>
          <p:nvPr userDrawn="1"/>
        </p:nvSpPr>
        <p:spPr>
          <a:xfrm>
            <a:off x="4567240" y="1272649"/>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星 4 37"/>
          <p:cNvSpPr/>
          <p:nvPr userDrawn="1"/>
        </p:nvSpPr>
        <p:spPr>
          <a:xfrm>
            <a:off x="452438" y="247653"/>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星 4 39"/>
          <p:cNvSpPr/>
          <p:nvPr userDrawn="1"/>
        </p:nvSpPr>
        <p:spPr>
          <a:xfrm>
            <a:off x="781053" y="1091498"/>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ctr" rtl="0" fontAlgn="base">
        <a:spcBef>
          <a:spcPct val="0"/>
        </a:spcBef>
        <a:spcAft>
          <a:spcPct val="0"/>
        </a:spcAft>
        <a:defRPr kumimoji="1" sz="3200" kern="120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j-cs"/>
        </a:defRPr>
      </a:lvl1pPr>
      <a:lvl2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2pPr>
      <a:lvl3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3pPr>
      <a:lvl4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4pPr>
      <a:lvl5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81553083-15DA-46A3-A05D-E026596C55DD}" type="datetimeFigureOut">
              <a:rPr kumimoji="1" lang="ja-JP" altLang="en-US" smtClean="0"/>
              <a:t>2020/9/14</a:t>
            </a:fld>
            <a:endParaRPr kumimoji="1"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8C323E41-CF06-4536-80C5-A9BFE98B0D8F}" type="slidenum">
              <a:rPr kumimoji="1" lang="ja-JP" altLang="en-US" smtClean="0"/>
              <a:t>‹#›</a:t>
            </a:fld>
            <a:endParaRPr kumimoji="1" lang="ja-JP" altLang="en-US"/>
          </a:p>
        </p:txBody>
      </p:sp>
    </p:spTree>
    <p:extLst>
      <p:ext uri="{BB962C8B-B14F-4D97-AF65-F5344CB8AC3E}">
        <p14:creationId xmlns:p14="http://schemas.microsoft.com/office/powerpoint/2010/main" val="1311580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4" name="直線コネクタ 43"/>
          <p:cNvCxnSpPr/>
          <p:nvPr userDrawn="1"/>
        </p:nvCxnSpPr>
        <p:spPr>
          <a:xfrm>
            <a:off x="0" y="1440039"/>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正方形/長方形 10"/>
          <p:cNvSpPr/>
          <p:nvPr userDrawn="1"/>
        </p:nvSpPr>
        <p:spPr>
          <a:xfrm>
            <a:off x="0" y="1"/>
            <a:ext cx="6858000" cy="1389592"/>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 name="正方形/長方形 9"/>
          <p:cNvSpPr/>
          <p:nvPr userDrawn="1"/>
        </p:nvSpPr>
        <p:spPr>
          <a:xfrm>
            <a:off x="64334" y="1725477"/>
            <a:ext cx="6858001" cy="8135761"/>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 name="タイトル プレースホルダー 1"/>
          <p:cNvSpPr>
            <a:spLocks noGrp="1"/>
          </p:cNvSpPr>
          <p:nvPr>
            <p:ph type="title"/>
          </p:nvPr>
        </p:nvSpPr>
        <p:spPr>
          <a:xfrm>
            <a:off x="0" y="0"/>
            <a:ext cx="6858000" cy="1320800"/>
          </a:xfrm>
          <a:prstGeom prst="rect">
            <a:avLst/>
          </a:prstGeom>
        </p:spPr>
        <p:txBody>
          <a:bodyPr vert="horz" lIns="91440" tIns="45720" rIns="91440" bIns="45720" rtlCol="0" anchor="ctr">
            <a:normAutofit/>
          </a:bodyPr>
          <a:lstStyle/>
          <a:p>
            <a:r>
              <a:rPr lang="ja-JP" altLang="en-US" dirty="0" smtClean="0"/>
              <a:t>マスター タイトルの書式設定</a:t>
            </a:r>
            <a:endParaRPr lang="ja-JP" altLang="en-US" dirty="0"/>
          </a:p>
        </p:txBody>
      </p:sp>
      <p:sp>
        <p:nvSpPr>
          <p:cNvPr id="3080" name="テキスト プレースホルダー 2"/>
          <p:cNvSpPr>
            <a:spLocks noGrp="1"/>
          </p:cNvSpPr>
          <p:nvPr>
            <p:ph type="body" idx="1"/>
          </p:nvPr>
        </p:nvSpPr>
        <p:spPr bwMode="auto">
          <a:xfrm>
            <a:off x="342900" y="2311402"/>
            <a:ext cx="6172200" cy="6537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ＭＳ Ｐゴシック"/>
              </a:defRPr>
            </a:lvl1pPr>
          </a:lstStyle>
          <a:p>
            <a:pPr>
              <a:defRPr/>
            </a:pPr>
            <a:fld id="{3E3C795A-D7F1-4F04-96E9-81DD889F1698}" type="datetimeFigureOut">
              <a:rPr lang="ja-JP" altLang="en-US"/>
              <a:pPr>
                <a:defRPr/>
              </a:pPr>
              <a:t>2020/9/14</a:t>
            </a:fld>
            <a:endParaRPr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ＭＳ Ｐゴシック"/>
              </a:defRPr>
            </a:lvl1pPr>
          </a:lstStyle>
          <a:p>
            <a:pPr>
              <a:defRPr/>
            </a:pPr>
            <a:fld id="{5D3D3CB1-2AD9-4416-8E23-22E48E3D1D00}" type="slidenum">
              <a:rPr lang="ja-JP" altLang="en-US"/>
              <a:pPr>
                <a:defRPr/>
              </a:pPr>
              <a:t>‹#›</a:t>
            </a:fld>
            <a:endParaRPr lang="ja-JP" altLang="en-US"/>
          </a:p>
        </p:txBody>
      </p:sp>
      <p:sp>
        <p:nvSpPr>
          <p:cNvPr id="45" name="フリーフォーム 44"/>
          <p:cNvSpPr/>
          <p:nvPr userDrawn="1"/>
        </p:nvSpPr>
        <p:spPr>
          <a:xfrm>
            <a:off x="0" y="9697335"/>
            <a:ext cx="6856810" cy="334786"/>
          </a:xfrm>
          <a:custGeom>
            <a:avLst/>
            <a:gdLst>
              <a:gd name="connsiteX0" fmla="*/ 457200 w 8867775"/>
              <a:gd name="connsiteY0" fmla="*/ 0 h 952500"/>
              <a:gd name="connsiteX1" fmla="*/ 0 w 8867775"/>
              <a:gd name="connsiteY1" fmla="*/ 952500 h 952500"/>
              <a:gd name="connsiteX2" fmla="*/ 8867775 w 8867775"/>
              <a:gd name="connsiteY2" fmla="*/ 723900 h 952500"/>
              <a:gd name="connsiteX0" fmla="*/ 457200 w 8867775"/>
              <a:gd name="connsiteY0" fmla="*/ 0 h 952500"/>
              <a:gd name="connsiteX1" fmla="*/ 0 w 8867775"/>
              <a:gd name="connsiteY1" fmla="*/ 952500 h 952500"/>
              <a:gd name="connsiteX2" fmla="*/ 8867775 w 8867775"/>
              <a:gd name="connsiteY2" fmla="*/ 723900 h 952500"/>
              <a:gd name="connsiteX0" fmla="*/ 457200 w 8837613"/>
              <a:gd name="connsiteY0" fmla="*/ 0 h 1069975"/>
              <a:gd name="connsiteX1" fmla="*/ 0 w 8837613"/>
              <a:gd name="connsiteY1" fmla="*/ 952500 h 1069975"/>
              <a:gd name="connsiteX2" fmla="*/ 8837613 w 8837613"/>
              <a:gd name="connsiteY2" fmla="*/ 993775 h 1069975"/>
              <a:gd name="connsiteX0" fmla="*/ 457200 w 8837613"/>
              <a:gd name="connsiteY0" fmla="*/ 0 h 1222375"/>
              <a:gd name="connsiteX1" fmla="*/ 0 w 8837613"/>
              <a:gd name="connsiteY1" fmla="*/ 952500 h 1222375"/>
              <a:gd name="connsiteX2" fmla="*/ 8837613 w 8837613"/>
              <a:gd name="connsiteY2" fmla="*/ 993775 h 1222375"/>
              <a:gd name="connsiteX0" fmla="*/ 304800 w 8837613"/>
              <a:gd name="connsiteY0" fmla="*/ 0 h 850900"/>
              <a:gd name="connsiteX1" fmla="*/ 0 w 8837613"/>
              <a:gd name="connsiteY1" fmla="*/ 581025 h 850900"/>
              <a:gd name="connsiteX2" fmla="*/ 8837613 w 8837613"/>
              <a:gd name="connsiteY2" fmla="*/ 622300 h 850900"/>
              <a:gd name="connsiteX0" fmla="*/ 355600 w 8837613"/>
              <a:gd name="connsiteY0" fmla="*/ 0 h 1016000"/>
              <a:gd name="connsiteX1" fmla="*/ 0 w 8837613"/>
              <a:gd name="connsiteY1" fmla="*/ 746125 h 1016000"/>
              <a:gd name="connsiteX2" fmla="*/ 8837613 w 8837613"/>
              <a:gd name="connsiteY2" fmla="*/ 787400 h 1016000"/>
              <a:gd name="connsiteX0" fmla="*/ 355600 w 8837613"/>
              <a:gd name="connsiteY0" fmla="*/ 0 h 1016000"/>
              <a:gd name="connsiteX1" fmla="*/ 0 w 8837613"/>
              <a:gd name="connsiteY1" fmla="*/ 746125 h 1016000"/>
              <a:gd name="connsiteX2" fmla="*/ 8837613 w 883761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429394 w 8911407"/>
              <a:gd name="connsiteY0" fmla="*/ 0 h 1016000"/>
              <a:gd name="connsiteX1" fmla="*/ 0 w 8911407"/>
              <a:gd name="connsiteY1" fmla="*/ 787399 h 1016000"/>
              <a:gd name="connsiteX2" fmla="*/ 8911407 w 8911407"/>
              <a:gd name="connsiteY2" fmla="*/ 787400 h 1016000"/>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422307 w 10333714"/>
              <a:gd name="connsiteY0" fmla="*/ 0 h 987673"/>
              <a:gd name="connsiteX1" fmla="*/ 1799870 w 10333714"/>
              <a:gd name="connsiteY1" fmla="*/ 215700 h 987673"/>
              <a:gd name="connsiteX2" fmla="*/ 1422307 w 10333714"/>
              <a:gd name="connsiteY2" fmla="*/ 759072 h 987673"/>
              <a:gd name="connsiteX3" fmla="*/ 10333714 w 10333714"/>
              <a:gd name="connsiteY3" fmla="*/ 759073 h 987673"/>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4344 w 8920045"/>
              <a:gd name="connsiteY2" fmla="*/ 833733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18000 w 8929407"/>
              <a:gd name="connsiteY0" fmla="*/ 113819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330690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57265 w 9068672"/>
              <a:gd name="connsiteY0" fmla="*/ 330690 h 1101492"/>
              <a:gd name="connsiteX1" fmla="*/ 584344 w 9068672"/>
              <a:gd name="connsiteY1" fmla="*/ 131233 h 1101492"/>
              <a:gd name="connsiteX2" fmla="*/ 217614 w 9068672"/>
              <a:gd name="connsiteY2" fmla="*/ 886138 h 1101492"/>
              <a:gd name="connsiteX3" fmla="*/ 9068672 w 9068672"/>
              <a:gd name="connsiteY3" fmla="*/ 872892 h 1101492"/>
              <a:gd name="connsiteX0" fmla="*/ 92275 w 9003682"/>
              <a:gd name="connsiteY0" fmla="*/ 330690 h 1149265"/>
              <a:gd name="connsiteX1" fmla="*/ 519354 w 9003682"/>
              <a:gd name="connsiteY1" fmla="*/ 131233 h 1149265"/>
              <a:gd name="connsiteX2" fmla="*/ 217614 w 9003682"/>
              <a:gd name="connsiteY2" fmla="*/ 969713 h 1149265"/>
              <a:gd name="connsiteX3" fmla="*/ 9003682 w 9003682"/>
              <a:gd name="connsiteY3" fmla="*/ 872892 h 1149265"/>
              <a:gd name="connsiteX0" fmla="*/ 217614 w 9129021"/>
              <a:gd name="connsiteY0" fmla="*/ 330690 h 1121407"/>
              <a:gd name="connsiteX1" fmla="*/ 644693 w 9129021"/>
              <a:gd name="connsiteY1" fmla="*/ 131233 h 1121407"/>
              <a:gd name="connsiteX2" fmla="*/ 217614 w 9129021"/>
              <a:gd name="connsiteY2" fmla="*/ 941855 h 1121407"/>
              <a:gd name="connsiteX3" fmla="*/ 9129021 w 9129021"/>
              <a:gd name="connsiteY3" fmla="*/ 872892 h 1121407"/>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525697 h 1316414"/>
              <a:gd name="connsiteX1" fmla="*/ 737536 w 9129021"/>
              <a:gd name="connsiteY1" fmla="*/ 298382 h 1316414"/>
              <a:gd name="connsiteX2" fmla="*/ 217614 w 9129021"/>
              <a:gd name="connsiteY2" fmla="*/ 1136862 h 1316414"/>
              <a:gd name="connsiteX3" fmla="*/ 9129021 w 9129021"/>
              <a:gd name="connsiteY3" fmla="*/ 1067899 h 1316414"/>
              <a:gd name="connsiteX0" fmla="*/ 217614 w 9129021"/>
              <a:gd name="connsiteY0" fmla="*/ 377120 h 1167837"/>
              <a:gd name="connsiteX1" fmla="*/ 672546 w 9129021"/>
              <a:gd name="connsiteY1" fmla="*/ 298382 h 1167837"/>
              <a:gd name="connsiteX2" fmla="*/ 217614 w 9129021"/>
              <a:gd name="connsiteY2" fmla="*/ 988285 h 1167837"/>
              <a:gd name="connsiteX3" fmla="*/ 9129021 w 9129021"/>
              <a:gd name="connsiteY3" fmla="*/ 919322 h 1167837"/>
              <a:gd name="connsiteX0" fmla="*/ 217614 w 9129021"/>
              <a:gd name="connsiteY0" fmla="*/ 488553 h 1279270"/>
              <a:gd name="connsiteX1" fmla="*/ 681830 w 9129021"/>
              <a:gd name="connsiteY1" fmla="*/ 298382 h 1279270"/>
              <a:gd name="connsiteX2" fmla="*/ 217614 w 9129021"/>
              <a:gd name="connsiteY2" fmla="*/ 1099718 h 1279270"/>
              <a:gd name="connsiteX3" fmla="*/ 9129021 w 9129021"/>
              <a:gd name="connsiteY3" fmla="*/ 1030755 h 1279270"/>
              <a:gd name="connsiteX0" fmla="*/ 217614 w 9129021"/>
              <a:gd name="connsiteY0" fmla="*/ 395692 h 1186409"/>
              <a:gd name="connsiteX1" fmla="*/ 681830 w 9129021"/>
              <a:gd name="connsiteY1" fmla="*/ 205521 h 1186409"/>
              <a:gd name="connsiteX2" fmla="*/ 217614 w 9129021"/>
              <a:gd name="connsiteY2" fmla="*/ 1006857 h 1186409"/>
              <a:gd name="connsiteX3" fmla="*/ 9129021 w 9129021"/>
              <a:gd name="connsiteY3" fmla="*/ 937894 h 1186409"/>
              <a:gd name="connsiteX0" fmla="*/ 217614 w 9129021"/>
              <a:gd name="connsiteY0" fmla="*/ 395692 h 1177123"/>
              <a:gd name="connsiteX1" fmla="*/ 681830 w 9129021"/>
              <a:gd name="connsiteY1" fmla="*/ 205521 h 1177123"/>
              <a:gd name="connsiteX2" fmla="*/ 217614 w 9129021"/>
              <a:gd name="connsiteY2" fmla="*/ 997571 h 1177123"/>
              <a:gd name="connsiteX3" fmla="*/ 9129021 w 9129021"/>
              <a:gd name="connsiteY3" fmla="*/ 937894 h 1177123"/>
              <a:gd name="connsiteX0" fmla="*/ 106202 w 9017609"/>
              <a:gd name="connsiteY0" fmla="*/ 395692 h 1177123"/>
              <a:gd name="connsiteX1" fmla="*/ 570418 w 9017609"/>
              <a:gd name="connsiteY1" fmla="*/ 205521 h 1177123"/>
              <a:gd name="connsiteX2" fmla="*/ 217614 w 9017609"/>
              <a:gd name="connsiteY2" fmla="*/ 997571 h 1177123"/>
              <a:gd name="connsiteX3" fmla="*/ 9017609 w 9017609"/>
              <a:gd name="connsiteY3" fmla="*/ 937894 h 1177123"/>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479266 h 1260697"/>
              <a:gd name="connsiteX1" fmla="*/ 672546 w 9017609"/>
              <a:gd name="connsiteY1" fmla="*/ 307668 h 1260697"/>
              <a:gd name="connsiteX2" fmla="*/ 217614 w 9017609"/>
              <a:gd name="connsiteY2" fmla="*/ 1081145 h 1260697"/>
              <a:gd name="connsiteX3" fmla="*/ 9017609 w 9017609"/>
              <a:gd name="connsiteY3" fmla="*/ 1021468 h 1260697"/>
              <a:gd name="connsiteX0" fmla="*/ 106202 w 9017609"/>
              <a:gd name="connsiteY0" fmla="*/ 395691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60032 h 1223552"/>
              <a:gd name="connsiteX1" fmla="*/ 672546 w 9017609"/>
              <a:gd name="connsiteY1" fmla="*/ 307668 h 1223552"/>
              <a:gd name="connsiteX2" fmla="*/ 217614 w 9017609"/>
              <a:gd name="connsiteY2" fmla="*/ 1044000 h 1223552"/>
              <a:gd name="connsiteX3" fmla="*/ 9017609 w 9017609"/>
              <a:gd name="connsiteY3" fmla="*/ 984323 h 1223552"/>
              <a:gd name="connsiteX0" fmla="*/ 672546 w 9017609"/>
              <a:gd name="connsiteY0" fmla="*/ 0 h 915884"/>
              <a:gd name="connsiteX1" fmla="*/ 217614 w 9017609"/>
              <a:gd name="connsiteY1" fmla="*/ 736332 h 915884"/>
              <a:gd name="connsiteX2" fmla="*/ 9017609 w 9017609"/>
              <a:gd name="connsiteY2" fmla="*/ 676655 h 915884"/>
              <a:gd name="connsiteX0" fmla="*/ 217614 w 9017609"/>
              <a:gd name="connsiteY0" fmla="*/ 478125 h 647048"/>
              <a:gd name="connsiteX1" fmla="*/ 9017609 w 9017609"/>
              <a:gd name="connsiteY1" fmla="*/ 418448 h 647048"/>
              <a:gd name="connsiteX0" fmla="*/ 0 w 8799995"/>
              <a:gd name="connsiteY0" fmla="*/ 59677 h 228600"/>
              <a:gd name="connsiteX1" fmla="*/ 8799995 w 8799995"/>
              <a:gd name="connsiteY1" fmla="*/ 0 h 228600"/>
              <a:gd name="connsiteX0" fmla="*/ 0 w 8912954"/>
              <a:gd name="connsiteY0" fmla="*/ 87278 h 228600"/>
              <a:gd name="connsiteX1" fmla="*/ 8912954 w 8912954"/>
              <a:gd name="connsiteY1" fmla="*/ 0 h 228600"/>
              <a:gd name="connsiteX0" fmla="*/ 0 w 8911407"/>
              <a:gd name="connsiteY0" fmla="*/ 0 h 242524"/>
              <a:gd name="connsiteX1" fmla="*/ 8911407 w 8911407"/>
              <a:gd name="connsiteY1" fmla="*/ 13924 h 242524"/>
            </a:gdLst>
            <a:ahLst/>
            <a:cxnLst>
              <a:cxn ang="0">
                <a:pos x="connsiteX0" y="connsiteY0"/>
              </a:cxn>
              <a:cxn ang="0">
                <a:pos x="connsiteX1" y="connsiteY1"/>
              </a:cxn>
            </a:cxnLst>
            <a:rect l="l" t="t" r="r" b="b"/>
            <a:pathLst>
              <a:path w="8911407" h="242524">
                <a:moveTo>
                  <a:pt x="0" y="0"/>
                </a:moveTo>
                <a:cubicBezTo>
                  <a:pt x="1856361" y="119885"/>
                  <a:pt x="3174182" y="242524"/>
                  <a:pt x="8911407" y="13924"/>
                </a:cubicBezTo>
              </a:path>
            </a:pathLst>
          </a:custGeom>
          <a:ln w="73025">
            <a:solidFill>
              <a:srgbClr val="00B0F0">
                <a:alpha val="10000"/>
              </a:srgb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nvGrpSpPr>
          <p:cNvPr id="3" name="グループ化 21"/>
          <p:cNvGrpSpPr>
            <a:grpSpLocks/>
          </p:cNvGrpSpPr>
          <p:nvPr userDrawn="1"/>
        </p:nvGrpSpPr>
        <p:grpSpPr bwMode="auto">
          <a:xfrm>
            <a:off x="3" y="-82549"/>
            <a:ext cx="6867525" cy="1912408"/>
            <a:chOff x="-2" y="3554413"/>
            <a:chExt cx="9156781" cy="1324630"/>
          </a:xfrm>
        </p:grpSpPr>
        <p:grpSp>
          <p:nvGrpSpPr>
            <p:cNvPr id="7" name="グループ化 20"/>
            <p:cNvGrpSpPr/>
            <p:nvPr/>
          </p:nvGrpSpPr>
          <p:grpSpPr>
            <a:xfrm>
              <a:off x="-2" y="3705225"/>
              <a:ext cx="9156781" cy="1173818"/>
              <a:chOff x="-2" y="0"/>
              <a:chExt cx="9156781" cy="1173818"/>
            </a:xfrm>
            <a:solidFill>
              <a:srgbClr val="FFFFCC">
                <a:alpha val="30000"/>
              </a:srgbClr>
            </a:solidFill>
            <a:effectLst/>
          </p:grpSpPr>
          <p:sp>
            <p:nvSpPr>
              <p:cNvPr id="34" name="フリーフォーム 33"/>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5" name="フリーフォーム 34"/>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6" name="フリーフォーム 35"/>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7" name="フリーフォーム 36"/>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grpSp>
          <p:nvGrpSpPr>
            <p:cNvPr id="8" name="グループ化 21"/>
            <p:cNvGrpSpPr/>
            <p:nvPr/>
          </p:nvGrpSpPr>
          <p:grpSpPr>
            <a:xfrm>
              <a:off x="-2" y="3554413"/>
              <a:ext cx="9156781" cy="1173818"/>
              <a:chOff x="-2" y="0"/>
              <a:chExt cx="9156781" cy="1173818"/>
            </a:xfrm>
            <a:solidFill>
              <a:srgbClr val="EBF6FF">
                <a:alpha val="50000"/>
              </a:srgbClr>
            </a:solidFill>
            <a:effectLst/>
          </p:grpSpPr>
          <p:sp>
            <p:nvSpPr>
              <p:cNvPr id="30" name="フリーフォーム 29"/>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1" name="フリーフォーム 30"/>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2" name="フリーフォーム 31"/>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3" name="フリーフォーム 32"/>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grpSp>
          <p:nvGrpSpPr>
            <p:cNvPr id="9" name="グループ化 26"/>
            <p:cNvGrpSpPr/>
            <p:nvPr/>
          </p:nvGrpSpPr>
          <p:grpSpPr>
            <a:xfrm>
              <a:off x="-2" y="3611563"/>
              <a:ext cx="9156781" cy="1173818"/>
              <a:chOff x="-2" y="0"/>
              <a:chExt cx="9156781" cy="1173818"/>
            </a:xfrm>
            <a:effectLst>
              <a:glow rad="139700">
                <a:schemeClr val="accent1">
                  <a:satMod val="175000"/>
                  <a:alpha val="40000"/>
                </a:schemeClr>
              </a:glow>
            </a:effectLst>
          </p:grpSpPr>
          <p:sp>
            <p:nvSpPr>
              <p:cNvPr id="26" name="フリーフォーム 25"/>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7" name="フリーフォーム 26"/>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8" name="フリーフォーム 27"/>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9" name="フリーフォーム 28"/>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grpSp>
      </p:grpSp>
      <p:sp>
        <p:nvSpPr>
          <p:cNvPr id="14" name="星 4 13"/>
          <p:cNvSpPr/>
          <p:nvPr userDrawn="1"/>
        </p:nvSpPr>
        <p:spPr>
          <a:xfrm>
            <a:off x="673897" y="72002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 name="星 4 14"/>
          <p:cNvSpPr/>
          <p:nvPr userDrawn="1"/>
        </p:nvSpPr>
        <p:spPr>
          <a:xfrm>
            <a:off x="50009" y="894294"/>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6" name="星 4 15"/>
          <p:cNvSpPr/>
          <p:nvPr userDrawn="1"/>
        </p:nvSpPr>
        <p:spPr>
          <a:xfrm>
            <a:off x="133353" y="2"/>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9" name="星 4 18"/>
          <p:cNvSpPr/>
          <p:nvPr userDrawn="1"/>
        </p:nvSpPr>
        <p:spPr>
          <a:xfrm>
            <a:off x="6211494" y="1336853"/>
            <a:ext cx="82153" cy="15822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0" name="星 4 19"/>
          <p:cNvSpPr/>
          <p:nvPr userDrawn="1"/>
        </p:nvSpPr>
        <p:spPr>
          <a:xfrm>
            <a:off x="6709175" y="995189"/>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1" name="星 4 20"/>
          <p:cNvSpPr/>
          <p:nvPr userDrawn="1"/>
        </p:nvSpPr>
        <p:spPr>
          <a:xfrm>
            <a:off x="5429253" y="1024999"/>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9" name="星 4 38"/>
          <p:cNvSpPr/>
          <p:nvPr userDrawn="1"/>
        </p:nvSpPr>
        <p:spPr>
          <a:xfrm>
            <a:off x="4567240" y="1272649"/>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星 4 37"/>
          <p:cNvSpPr/>
          <p:nvPr userDrawn="1"/>
        </p:nvSpPr>
        <p:spPr>
          <a:xfrm>
            <a:off x="452438" y="247653"/>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星 4 39"/>
          <p:cNvSpPr/>
          <p:nvPr userDrawn="1"/>
        </p:nvSpPr>
        <p:spPr>
          <a:xfrm>
            <a:off x="781053" y="1091498"/>
            <a:ext cx="80963" cy="15592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txStyles>
    <p:titleStyle>
      <a:lvl1pPr algn="ctr" rtl="0" fontAlgn="base">
        <a:spcBef>
          <a:spcPct val="0"/>
        </a:spcBef>
        <a:spcAft>
          <a:spcPct val="0"/>
        </a:spcAft>
        <a:defRPr kumimoji="1" sz="3200" kern="120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j-cs"/>
        </a:defRPr>
      </a:lvl1pPr>
      <a:lvl2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2pPr>
      <a:lvl3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3pPr>
      <a:lvl4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4pPr>
      <a:lvl5pPr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6pPr>
      <a:lvl7pPr marL="9144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7pPr>
      <a:lvl8pPr marL="13716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8pPr>
      <a:lvl9pPr marL="1828800" algn="ctr" rtl="0" fontAlgn="base">
        <a:spcBef>
          <a:spcPct val="0"/>
        </a:spcBef>
        <a:spcAft>
          <a:spcPct val="0"/>
        </a:spcAft>
        <a:defRPr kumimoji="1" sz="3200">
          <a:solidFill>
            <a:schemeClr val="bg1"/>
          </a:solidFill>
          <a:latin typeface="HGP創英角ｺﾞｼｯｸUB" pitchFamily="50" charset="-128"/>
          <a:ea typeface="HGP創英角ｺﾞｼｯｸUB" pitchFamily="50" charset="-128"/>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4" name="直線コネクタ 43"/>
          <p:cNvCxnSpPr/>
          <p:nvPr userDrawn="1"/>
        </p:nvCxnSpPr>
        <p:spPr>
          <a:xfrm>
            <a:off x="0" y="1440039"/>
            <a:ext cx="685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正方形/長方形 10"/>
          <p:cNvSpPr/>
          <p:nvPr userDrawn="1"/>
        </p:nvSpPr>
        <p:spPr>
          <a:xfrm>
            <a:off x="0" y="1"/>
            <a:ext cx="6858000" cy="1389592"/>
          </a:xfrm>
          <a:prstGeom prst="rect">
            <a:avLst/>
          </a:prstGeom>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正方形/長方形 9"/>
          <p:cNvSpPr/>
          <p:nvPr userDrawn="1"/>
        </p:nvSpPr>
        <p:spPr>
          <a:xfrm>
            <a:off x="-1190" y="1770240"/>
            <a:ext cx="6858000" cy="8135761"/>
          </a:xfrm>
          <a:prstGeom prst="rect">
            <a:avLst/>
          </a:prstGeom>
          <a:gradFill>
            <a:gsLst>
              <a:gs pos="0">
                <a:schemeClr val="bg1"/>
              </a:gs>
              <a:gs pos="100000">
                <a:srgbClr val="FFFFE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プレースホルダー 1"/>
          <p:cNvSpPr>
            <a:spLocks noGrp="1"/>
          </p:cNvSpPr>
          <p:nvPr>
            <p:ph type="title"/>
          </p:nvPr>
        </p:nvSpPr>
        <p:spPr>
          <a:xfrm>
            <a:off x="0" y="0"/>
            <a:ext cx="6858000" cy="13208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5A175E9-7B0F-4F9E-A3F1-27532F32DD5E}" type="datetimeFigureOut">
              <a:rPr lang="ja-JP" altLang="en-US" smtClean="0">
                <a:solidFill>
                  <a:prstClr val="black">
                    <a:tint val="75000"/>
                  </a:prstClr>
                </a:solidFill>
                <a:latin typeface="Calibri"/>
                <a:ea typeface="ＭＳ Ｐゴシック"/>
              </a:rPr>
              <a:pPr fontAlgn="auto">
                <a:spcBef>
                  <a:spcPts val="0"/>
                </a:spcBef>
                <a:spcAft>
                  <a:spcPts val="0"/>
                </a:spcAft>
              </a:pPr>
              <a:t>2020/9/14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C085572-E48A-4891-B602-5F3951CFE5ED}"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
        <p:nvSpPr>
          <p:cNvPr id="45" name="フリーフォーム 44"/>
          <p:cNvSpPr/>
          <p:nvPr userDrawn="1"/>
        </p:nvSpPr>
        <p:spPr>
          <a:xfrm>
            <a:off x="-1" y="9696249"/>
            <a:ext cx="6856810" cy="334784"/>
          </a:xfrm>
          <a:custGeom>
            <a:avLst/>
            <a:gdLst>
              <a:gd name="connsiteX0" fmla="*/ 457200 w 8867775"/>
              <a:gd name="connsiteY0" fmla="*/ 0 h 952500"/>
              <a:gd name="connsiteX1" fmla="*/ 0 w 8867775"/>
              <a:gd name="connsiteY1" fmla="*/ 952500 h 952500"/>
              <a:gd name="connsiteX2" fmla="*/ 8867775 w 8867775"/>
              <a:gd name="connsiteY2" fmla="*/ 723900 h 952500"/>
              <a:gd name="connsiteX0" fmla="*/ 457200 w 8867775"/>
              <a:gd name="connsiteY0" fmla="*/ 0 h 952500"/>
              <a:gd name="connsiteX1" fmla="*/ 0 w 8867775"/>
              <a:gd name="connsiteY1" fmla="*/ 952500 h 952500"/>
              <a:gd name="connsiteX2" fmla="*/ 8867775 w 8867775"/>
              <a:gd name="connsiteY2" fmla="*/ 723900 h 952500"/>
              <a:gd name="connsiteX0" fmla="*/ 457200 w 8837613"/>
              <a:gd name="connsiteY0" fmla="*/ 0 h 1069975"/>
              <a:gd name="connsiteX1" fmla="*/ 0 w 8837613"/>
              <a:gd name="connsiteY1" fmla="*/ 952500 h 1069975"/>
              <a:gd name="connsiteX2" fmla="*/ 8837613 w 8837613"/>
              <a:gd name="connsiteY2" fmla="*/ 993775 h 1069975"/>
              <a:gd name="connsiteX0" fmla="*/ 457200 w 8837613"/>
              <a:gd name="connsiteY0" fmla="*/ 0 h 1222375"/>
              <a:gd name="connsiteX1" fmla="*/ 0 w 8837613"/>
              <a:gd name="connsiteY1" fmla="*/ 952500 h 1222375"/>
              <a:gd name="connsiteX2" fmla="*/ 8837613 w 8837613"/>
              <a:gd name="connsiteY2" fmla="*/ 993775 h 1222375"/>
              <a:gd name="connsiteX0" fmla="*/ 304800 w 8837613"/>
              <a:gd name="connsiteY0" fmla="*/ 0 h 850900"/>
              <a:gd name="connsiteX1" fmla="*/ 0 w 8837613"/>
              <a:gd name="connsiteY1" fmla="*/ 581025 h 850900"/>
              <a:gd name="connsiteX2" fmla="*/ 8837613 w 8837613"/>
              <a:gd name="connsiteY2" fmla="*/ 622300 h 850900"/>
              <a:gd name="connsiteX0" fmla="*/ 355600 w 8837613"/>
              <a:gd name="connsiteY0" fmla="*/ 0 h 1016000"/>
              <a:gd name="connsiteX1" fmla="*/ 0 w 8837613"/>
              <a:gd name="connsiteY1" fmla="*/ 746125 h 1016000"/>
              <a:gd name="connsiteX2" fmla="*/ 8837613 w 8837613"/>
              <a:gd name="connsiteY2" fmla="*/ 787400 h 1016000"/>
              <a:gd name="connsiteX0" fmla="*/ 355600 w 8837613"/>
              <a:gd name="connsiteY0" fmla="*/ 0 h 1016000"/>
              <a:gd name="connsiteX1" fmla="*/ 0 w 8837613"/>
              <a:gd name="connsiteY1" fmla="*/ 746125 h 1016000"/>
              <a:gd name="connsiteX2" fmla="*/ 8837613 w 883761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438150 w 8920163"/>
              <a:gd name="connsiteY0" fmla="*/ 0 h 1016000"/>
              <a:gd name="connsiteX1" fmla="*/ 0 w 8920163"/>
              <a:gd name="connsiteY1" fmla="*/ 908049 h 1016000"/>
              <a:gd name="connsiteX2" fmla="*/ 8920163 w 892016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660400 w 9142413"/>
              <a:gd name="connsiteY0" fmla="*/ 0 h 1016000"/>
              <a:gd name="connsiteX1" fmla="*/ 0 w 9142413"/>
              <a:gd name="connsiteY1" fmla="*/ 908049 h 1016000"/>
              <a:gd name="connsiteX2" fmla="*/ 9142413 w 9142413"/>
              <a:gd name="connsiteY2" fmla="*/ 787400 h 1016000"/>
              <a:gd name="connsiteX0" fmla="*/ 429394 w 8911407"/>
              <a:gd name="connsiteY0" fmla="*/ 0 h 1016000"/>
              <a:gd name="connsiteX1" fmla="*/ 0 w 8911407"/>
              <a:gd name="connsiteY1" fmla="*/ 787399 h 1016000"/>
              <a:gd name="connsiteX2" fmla="*/ 8911407 w 8911407"/>
              <a:gd name="connsiteY2" fmla="*/ 787400 h 1016000"/>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429394 w 8911407"/>
              <a:gd name="connsiteY0" fmla="*/ 0 h 1090606"/>
              <a:gd name="connsiteX1" fmla="*/ 0 w 8911407"/>
              <a:gd name="connsiteY1" fmla="*/ 787399 h 1090606"/>
              <a:gd name="connsiteX2" fmla="*/ 8911407 w 8911407"/>
              <a:gd name="connsiteY2" fmla="*/ 787400 h 1090606"/>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851701 w 10333714"/>
              <a:gd name="connsiteY0" fmla="*/ 0 h 1016000"/>
              <a:gd name="connsiteX1" fmla="*/ 1799870 w 10333714"/>
              <a:gd name="connsiteY1" fmla="*/ 244027 h 1016000"/>
              <a:gd name="connsiteX2" fmla="*/ 1422307 w 10333714"/>
              <a:gd name="connsiteY2" fmla="*/ 787399 h 1016000"/>
              <a:gd name="connsiteX3" fmla="*/ 10333714 w 10333714"/>
              <a:gd name="connsiteY3" fmla="*/ 787400 h 1016000"/>
              <a:gd name="connsiteX0" fmla="*/ 1422307 w 10333714"/>
              <a:gd name="connsiteY0" fmla="*/ 0 h 987673"/>
              <a:gd name="connsiteX1" fmla="*/ 1799870 w 10333714"/>
              <a:gd name="connsiteY1" fmla="*/ 215700 h 987673"/>
              <a:gd name="connsiteX2" fmla="*/ 1422307 w 10333714"/>
              <a:gd name="connsiteY2" fmla="*/ 759072 h 987673"/>
              <a:gd name="connsiteX3" fmla="*/ 10333714 w 10333714"/>
              <a:gd name="connsiteY3" fmla="*/ 759073 h 987673"/>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1422307 w 10333714"/>
              <a:gd name="connsiteY0" fmla="*/ 113819 h 1101492"/>
              <a:gd name="connsiteX1" fmla="*/ 1849386 w 10333714"/>
              <a:gd name="connsiteY1" fmla="*/ 131233 h 1101492"/>
              <a:gd name="connsiteX2" fmla="*/ 1422307 w 10333714"/>
              <a:gd name="connsiteY2" fmla="*/ 872891 h 1101492"/>
              <a:gd name="connsiteX3" fmla="*/ 10333714 w 10333714"/>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8638 w 8920045"/>
              <a:gd name="connsiteY2" fmla="*/ 872891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4344 w 8920045"/>
              <a:gd name="connsiteY2" fmla="*/ 833733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8638 w 8920045"/>
              <a:gd name="connsiteY0" fmla="*/ 113819 h 1101492"/>
              <a:gd name="connsiteX1" fmla="*/ 435717 w 8920045"/>
              <a:gd name="connsiteY1" fmla="*/ 131233 h 1101492"/>
              <a:gd name="connsiteX2" fmla="*/ 68987 w 8920045"/>
              <a:gd name="connsiteY2" fmla="*/ 886138 h 1101492"/>
              <a:gd name="connsiteX3" fmla="*/ 8920045 w 8920045"/>
              <a:gd name="connsiteY3" fmla="*/ 872892 h 1101492"/>
              <a:gd name="connsiteX0" fmla="*/ 18000 w 8929407"/>
              <a:gd name="connsiteY0" fmla="*/ 113819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228543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8000 w 8929407"/>
              <a:gd name="connsiteY0" fmla="*/ 330690 h 1101492"/>
              <a:gd name="connsiteX1" fmla="*/ 445079 w 8929407"/>
              <a:gd name="connsiteY1" fmla="*/ 131233 h 1101492"/>
              <a:gd name="connsiteX2" fmla="*/ 78349 w 8929407"/>
              <a:gd name="connsiteY2" fmla="*/ 886138 h 1101492"/>
              <a:gd name="connsiteX3" fmla="*/ 8929407 w 8929407"/>
              <a:gd name="connsiteY3" fmla="*/ 872892 h 1101492"/>
              <a:gd name="connsiteX0" fmla="*/ 157265 w 9068672"/>
              <a:gd name="connsiteY0" fmla="*/ 330690 h 1101492"/>
              <a:gd name="connsiteX1" fmla="*/ 584344 w 9068672"/>
              <a:gd name="connsiteY1" fmla="*/ 131233 h 1101492"/>
              <a:gd name="connsiteX2" fmla="*/ 217614 w 9068672"/>
              <a:gd name="connsiteY2" fmla="*/ 886138 h 1101492"/>
              <a:gd name="connsiteX3" fmla="*/ 9068672 w 9068672"/>
              <a:gd name="connsiteY3" fmla="*/ 872892 h 1101492"/>
              <a:gd name="connsiteX0" fmla="*/ 92275 w 9003682"/>
              <a:gd name="connsiteY0" fmla="*/ 330690 h 1149265"/>
              <a:gd name="connsiteX1" fmla="*/ 519354 w 9003682"/>
              <a:gd name="connsiteY1" fmla="*/ 131233 h 1149265"/>
              <a:gd name="connsiteX2" fmla="*/ 217614 w 9003682"/>
              <a:gd name="connsiteY2" fmla="*/ 969713 h 1149265"/>
              <a:gd name="connsiteX3" fmla="*/ 9003682 w 9003682"/>
              <a:gd name="connsiteY3" fmla="*/ 872892 h 1149265"/>
              <a:gd name="connsiteX0" fmla="*/ 217614 w 9129021"/>
              <a:gd name="connsiteY0" fmla="*/ 330690 h 1121407"/>
              <a:gd name="connsiteX1" fmla="*/ 644693 w 9129021"/>
              <a:gd name="connsiteY1" fmla="*/ 131233 h 1121407"/>
              <a:gd name="connsiteX2" fmla="*/ 217614 w 9129021"/>
              <a:gd name="connsiteY2" fmla="*/ 941855 h 1121407"/>
              <a:gd name="connsiteX3" fmla="*/ 9129021 w 9129021"/>
              <a:gd name="connsiteY3" fmla="*/ 872892 h 1121407"/>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358548 h 1149265"/>
              <a:gd name="connsiteX1" fmla="*/ 737536 w 9129021"/>
              <a:gd name="connsiteY1" fmla="*/ 131233 h 1149265"/>
              <a:gd name="connsiteX2" fmla="*/ 217614 w 9129021"/>
              <a:gd name="connsiteY2" fmla="*/ 969713 h 1149265"/>
              <a:gd name="connsiteX3" fmla="*/ 9129021 w 9129021"/>
              <a:gd name="connsiteY3" fmla="*/ 900750 h 1149265"/>
              <a:gd name="connsiteX0" fmla="*/ 217614 w 9129021"/>
              <a:gd name="connsiteY0" fmla="*/ 525697 h 1316414"/>
              <a:gd name="connsiteX1" fmla="*/ 737536 w 9129021"/>
              <a:gd name="connsiteY1" fmla="*/ 298382 h 1316414"/>
              <a:gd name="connsiteX2" fmla="*/ 217614 w 9129021"/>
              <a:gd name="connsiteY2" fmla="*/ 1136862 h 1316414"/>
              <a:gd name="connsiteX3" fmla="*/ 9129021 w 9129021"/>
              <a:gd name="connsiteY3" fmla="*/ 1067899 h 1316414"/>
              <a:gd name="connsiteX0" fmla="*/ 217614 w 9129021"/>
              <a:gd name="connsiteY0" fmla="*/ 377120 h 1167837"/>
              <a:gd name="connsiteX1" fmla="*/ 672546 w 9129021"/>
              <a:gd name="connsiteY1" fmla="*/ 298382 h 1167837"/>
              <a:gd name="connsiteX2" fmla="*/ 217614 w 9129021"/>
              <a:gd name="connsiteY2" fmla="*/ 988285 h 1167837"/>
              <a:gd name="connsiteX3" fmla="*/ 9129021 w 9129021"/>
              <a:gd name="connsiteY3" fmla="*/ 919322 h 1167837"/>
              <a:gd name="connsiteX0" fmla="*/ 217614 w 9129021"/>
              <a:gd name="connsiteY0" fmla="*/ 488553 h 1279270"/>
              <a:gd name="connsiteX1" fmla="*/ 681830 w 9129021"/>
              <a:gd name="connsiteY1" fmla="*/ 298382 h 1279270"/>
              <a:gd name="connsiteX2" fmla="*/ 217614 w 9129021"/>
              <a:gd name="connsiteY2" fmla="*/ 1099718 h 1279270"/>
              <a:gd name="connsiteX3" fmla="*/ 9129021 w 9129021"/>
              <a:gd name="connsiteY3" fmla="*/ 1030755 h 1279270"/>
              <a:gd name="connsiteX0" fmla="*/ 217614 w 9129021"/>
              <a:gd name="connsiteY0" fmla="*/ 395692 h 1186409"/>
              <a:gd name="connsiteX1" fmla="*/ 681830 w 9129021"/>
              <a:gd name="connsiteY1" fmla="*/ 205521 h 1186409"/>
              <a:gd name="connsiteX2" fmla="*/ 217614 w 9129021"/>
              <a:gd name="connsiteY2" fmla="*/ 1006857 h 1186409"/>
              <a:gd name="connsiteX3" fmla="*/ 9129021 w 9129021"/>
              <a:gd name="connsiteY3" fmla="*/ 937894 h 1186409"/>
              <a:gd name="connsiteX0" fmla="*/ 217614 w 9129021"/>
              <a:gd name="connsiteY0" fmla="*/ 395692 h 1177123"/>
              <a:gd name="connsiteX1" fmla="*/ 681830 w 9129021"/>
              <a:gd name="connsiteY1" fmla="*/ 205521 h 1177123"/>
              <a:gd name="connsiteX2" fmla="*/ 217614 w 9129021"/>
              <a:gd name="connsiteY2" fmla="*/ 997571 h 1177123"/>
              <a:gd name="connsiteX3" fmla="*/ 9129021 w 9129021"/>
              <a:gd name="connsiteY3" fmla="*/ 937894 h 1177123"/>
              <a:gd name="connsiteX0" fmla="*/ 106202 w 9017609"/>
              <a:gd name="connsiteY0" fmla="*/ 395692 h 1177123"/>
              <a:gd name="connsiteX1" fmla="*/ 570418 w 9017609"/>
              <a:gd name="connsiteY1" fmla="*/ 205521 h 1177123"/>
              <a:gd name="connsiteX2" fmla="*/ 217614 w 9017609"/>
              <a:gd name="connsiteY2" fmla="*/ 997571 h 1177123"/>
              <a:gd name="connsiteX3" fmla="*/ 9017609 w 9017609"/>
              <a:gd name="connsiteY3" fmla="*/ 937894 h 1177123"/>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377119 h 1158550"/>
              <a:gd name="connsiteX1" fmla="*/ 672546 w 9017609"/>
              <a:gd name="connsiteY1" fmla="*/ 205521 h 1158550"/>
              <a:gd name="connsiteX2" fmla="*/ 217614 w 9017609"/>
              <a:gd name="connsiteY2" fmla="*/ 978998 h 1158550"/>
              <a:gd name="connsiteX3" fmla="*/ 9017609 w 9017609"/>
              <a:gd name="connsiteY3" fmla="*/ 919321 h 1158550"/>
              <a:gd name="connsiteX0" fmla="*/ 106202 w 9017609"/>
              <a:gd name="connsiteY0" fmla="*/ 479266 h 1260697"/>
              <a:gd name="connsiteX1" fmla="*/ 672546 w 9017609"/>
              <a:gd name="connsiteY1" fmla="*/ 307668 h 1260697"/>
              <a:gd name="connsiteX2" fmla="*/ 217614 w 9017609"/>
              <a:gd name="connsiteY2" fmla="*/ 1081145 h 1260697"/>
              <a:gd name="connsiteX3" fmla="*/ 9017609 w 9017609"/>
              <a:gd name="connsiteY3" fmla="*/ 1021468 h 1260697"/>
              <a:gd name="connsiteX0" fmla="*/ 106202 w 9017609"/>
              <a:gd name="connsiteY0" fmla="*/ 395691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13602 h 1177122"/>
              <a:gd name="connsiteX1" fmla="*/ 672546 w 9017609"/>
              <a:gd name="connsiteY1" fmla="*/ 307668 h 1177122"/>
              <a:gd name="connsiteX2" fmla="*/ 217614 w 9017609"/>
              <a:gd name="connsiteY2" fmla="*/ 997570 h 1177122"/>
              <a:gd name="connsiteX3" fmla="*/ 9017609 w 9017609"/>
              <a:gd name="connsiteY3" fmla="*/ 937893 h 1177122"/>
              <a:gd name="connsiteX0" fmla="*/ 106202 w 9017609"/>
              <a:gd name="connsiteY0" fmla="*/ 560032 h 1223552"/>
              <a:gd name="connsiteX1" fmla="*/ 672546 w 9017609"/>
              <a:gd name="connsiteY1" fmla="*/ 307668 h 1223552"/>
              <a:gd name="connsiteX2" fmla="*/ 217614 w 9017609"/>
              <a:gd name="connsiteY2" fmla="*/ 1044000 h 1223552"/>
              <a:gd name="connsiteX3" fmla="*/ 9017609 w 9017609"/>
              <a:gd name="connsiteY3" fmla="*/ 984323 h 1223552"/>
              <a:gd name="connsiteX0" fmla="*/ 672546 w 9017609"/>
              <a:gd name="connsiteY0" fmla="*/ 0 h 915884"/>
              <a:gd name="connsiteX1" fmla="*/ 217614 w 9017609"/>
              <a:gd name="connsiteY1" fmla="*/ 736332 h 915884"/>
              <a:gd name="connsiteX2" fmla="*/ 9017609 w 9017609"/>
              <a:gd name="connsiteY2" fmla="*/ 676655 h 915884"/>
              <a:gd name="connsiteX0" fmla="*/ 217614 w 9017609"/>
              <a:gd name="connsiteY0" fmla="*/ 478125 h 647048"/>
              <a:gd name="connsiteX1" fmla="*/ 9017609 w 9017609"/>
              <a:gd name="connsiteY1" fmla="*/ 418448 h 647048"/>
              <a:gd name="connsiteX0" fmla="*/ 0 w 8799995"/>
              <a:gd name="connsiteY0" fmla="*/ 59677 h 228600"/>
              <a:gd name="connsiteX1" fmla="*/ 8799995 w 8799995"/>
              <a:gd name="connsiteY1" fmla="*/ 0 h 228600"/>
              <a:gd name="connsiteX0" fmla="*/ 0 w 8912954"/>
              <a:gd name="connsiteY0" fmla="*/ 87278 h 228600"/>
              <a:gd name="connsiteX1" fmla="*/ 8912954 w 8912954"/>
              <a:gd name="connsiteY1" fmla="*/ 0 h 228600"/>
              <a:gd name="connsiteX0" fmla="*/ 0 w 8911407"/>
              <a:gd name="connsiteY0" fmla="*/ 0 h 242524"/>
              <a:gd name="connsiteX1" fmla="*/ 8911407 w 8911407"/>
              <a:gd name="connsiteY1" fmla="*/ 13924 h 242524"/>
            </a:gdLst>
            <a:ahLst/>
            <a:cxnLst>
              <a:cxn ang="0">
                <a:pos x="connsiteX0" y="connsiteY0"/>
              </a:cxn>
              <a:cxn ang="0">
                <a:pos x="connsiteX1" y="connsiteY1"/>
              </a:cxn>
            </a:cxnLst>
            <a:rect l="l" t="t" r="r" b="b"/>
            <a:pathLst>
              <a:path w="8911407" h="242524">
                <a:moveTo>
                  <a:pt x="0" y="0"/>
                </a:moveTo>
                <a:cubicBezTo>
                  <a:pt x="1856361" y="119885"/>
                  <a:pt x="3174182" y="242524"/>
                  <a:pt x="8911407" y="13924"/>
                </a:cubicBezTo>
              </a:path>
            </a:pathLst>
          </a:custGeom>
          <a:ln w="73025">
            <a:solidFill>
              <a:srgbClr val="00B0F0">
                <a:alpha val="10000"/>
              </a:srgb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nvGrpSpPr>
          <p:cNvPr id="7" name="グループ化 21"/>
          <p:cNvGrpSpPr/>
          <p:nvPr userDrawn="1"/>
        </p:nvGrpSpPr>
        <p:grpSpPr>
          <a:xfrm>
            <a:off x="-1" y="-82549"/>
            <a:ext cx="6867586" cy="1913354"/>
            <a:chOff x="-2" y="3554413"/>
            <a:chExt cx="9156781" cy="1324630"/>
          </a:xfrm>
        </p:grpSpPr>
        <p:grpSp>
          <p:nvGrpSpPr>
            <p:cNvPr id="8" name="グループ化 20"/>
            <p:cNvGrpSpPr/>
            <p:nvPr/>
          </p:nvGrpSpPr>
          <p:grpSpPr>
            <a:xfrm>
              <a:off x="-2" y="3705225"/>
              <a:ext cx="9156781" cy="1173818"/>
              <a:chOff x="-2" y="0"/>
              <a:chExt cx="9156781" cy="1173818"/>
            </a:xfrm>
            <a:solidFill>
              <a:srgbClr val="FFFFCC">
                <a:alpha val="30000"/>
              </a:srgbClr>
            </a:solidFill>
            <a:effectLst/>
          </p:grpSpPr>
          <p:sp>
            <p:nvSpPr>
              <p:cNvPr id="34" name="フリーフォーム 33"/>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5" name="フリーフォーム 34"/>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6" name="フリーフォーム 35"/>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7" name="フリーフォーム 36"/>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9" name="グループ化 21"/>
            <p:cNvGrpSpPr/>
            <p:nvPr/>
          </p:nvGrpSpPr>
          <p:grpSpPr>
            <a:xfrm>
              <a:off x="-2" y="3554413"/>
              <a:ext cx="9156781" cy="1173818"/>
              <a:chOff x="-2" y="0"/>
              <a:chExt cx="9156781" cy="1173818"/>
            </a:xfrm>
            <a:solidFill>
              <a:srgbClr val="EBF6FF">
                <a:alpha val="50000"/>
              </a:srgbClr>
            </a:solidFill>
            <a:effectLst/>
          </p:grpSpPr>
          <p:sp>
            <p:nvSpPr>
              <p:cNvPr id="30" name="フリーフォーム 29"/>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1" name="フリーフォーム 30"/>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2" name="フリーフォーム 31"/>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3" name="フリーフォーム 32"/>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nvGrpSpPr>
            <p:cNvPr id="12" name="グループ化 26"/>
            <p:cNvGrpSpPr/>
            <p:nvPr/>
          </p:nvGrpSpPr>
          <p:grpSpPr>
            <a:xfrm>
              <a:off x="-2" y="3611563"/>
              <a:ext cx="9156781" cy="1173818"/>
              <a:chOff x="-2" y="0"/>
              <a:chExt cx="9156781" cy="1173818"/>
            </a:xfrm>
            <a:effectLst>
              <a:glow rad="139700">
                <a:schemeClr val="accent1">
                  <a:satMod val="175000"/>
                  <a:alpha val="40000"/>
                </a:schemeClr>
              </a:glow>
            </a:effectLst>
          </p:grpSpPr>
          <p:sp>
            <p:nvSpPr>
              <p:cNvPr id="26" name="フリーフォーム 25"/>
              <p:cNvSpPr/>
              <p:nvPr/>
            </p:nvSpPr>
            <p:spPr>
              <a:xfrm>
                <a:off x="157981" y="0"/>
                <a:ext cx="722553" cy="798186"/>
              </a:xfrm>
              <a:custGeom>
                <a:avLst/>
                <a:gdLst>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654050 w 1254125"/>
                  <a:gd name="connsiteY22" fmla="*/ 74930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647700 w 1254125"/>
                  <a:gd name="connsiteY21" fmla="*/ 758825 h 1352550"/>
                  <a:gd name="connsiteX22" fmla="*/ 708819 w 1254125"/>
                  <a:gd name="connsiteY22" fmla="*/ 730250 h 1352550"/>
                  <a:gd name="connsiteX0" fmla="*/ 612775 w 1254125"/>
                  <a:gd name="connsiteY0" fmla="*/ 71120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72307 w 1254125"/>
                  <a:gd name="connsiteY0" fmla="*/ 76596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23" fmla="*/ 672307 w 1254125"/>
                  <a:gd name="connsiteY23" fmla="*/ 765969 h 1352550"/>
                  <a:gd name="connsiteX0" fmla="*/ 708819 w 1254125"/>
                  <a:gd name="connsiteY0" fmla="*/ 730250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708819 w 1254125"/>
                  <a:gd name="connsiteY22" fmla="*/ 730250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66737 w 1254125"/>
                  <a:gd name="connsiteY21" fmla="*/ 677863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1800 w 1254125"/>
                  <a:gd name="connsiteY20" fmla="*/ 669925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436562 w 1254125"/>
                  <a:gd name="connsiteY20" fmla="*/ 693737 h 1352550"/>
                  <a:gd name="connsiteX21" fmla="*/ 578643 w 1254125"/>
                  <a:gd name="connsiteY21" fmla="*/ 661194 h 1352550"/>
                  <a:gd name="connsiteX22" fmla="*/ 654050 w 1254125"/>
                  <a:gd name="connsiteY22"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549275 w 1254125"/>
                  <a:gd name="connsiteY4" fmla="*/ 996950 h 1352550"/>
                  <a:gd name="connsiteX5" fmla="*/ 1117600 w 1254125"/>
                  <a:gd name="connsiteY5" fmla="*/ 200025 h 1352550"/>
                  <a:gd name="connsiteX6" fmla="*/ 336550 w 1254125"/>
                  <a:gd name="connsiteY6" fmla="*/ 527050 h 1352550"/>
                  <a:gd name="connsiteX7" fmla="*/ 314325 w 1254125"/>
                  <a:gd name="connsiteY7" fmla="*/ 1263650 h 1352550"/>
                  <a:gd name="connsiteX8" fmla="*/ 1136650 w 1254125"/>
                  <a:gd name="connsiteY8" fmla="*/ 892175 h 1352550"/>
                  <a:gd name="connsiteX9" fmla="*/ 1203325 w 1254125"/>
                  <a:gd name="connsiteY9" fmla="*/ 863600 h 1352550"/>
                  <a:gd name="connsiteX10" fmla="*/ 1177925 w 1254125"/>
                  <a:gd name="connsiteY10" fmla="*/ 977900 h 1352550"/>
                  <a:gd name="connsiteX11" fmla="*/ 619125 w 1254125"/>
                  <a:gd name="connsiteY11" fmla="*/ 1352550 h 1352550"/>
                  <a:gd name="connsiteX12" fmla="*/ 234950 w 1254125"/>
                  <a:gd name="connsiteY12" fmla="*/ 1327150 h 1352550"/>
                  <a:gd name="connsiteX13" fmla="*/ 0 w 1254125"/>
                  <a:gd name="connsiteY13" fmla="*/ 876300 h 1352550"/>
                  <a:gd name="connsiteX14" fmla="*/ 393700 w 1254125"/>
                  <a:gd name="connsiteY14" fmla="*/ 146050 h 1352550"/>
                  <a:gd name="connsiteX15" fmla="*/ 1085850 w 1254125"/>
                  <a:gd name="connsiteY15" fmla="*/ 0 h 1352550"/>
                  <a:gd name="connsiteX16" fmla="*/ 1254125 w 1254125"/>
                  <a:gd name="connsiteY16" fmla="*/ 333375 h 1352550"/>
                  <a:gd name="connsiteX17" fmla="*/ 920750 w 1254125"/>
                  <a:gd name="connsiteY17" fmla="*/ 917575 h 1352550"/>
                  <a:gd name="connsiteX18" fmla="*/ 574675 w 1254125"/>
                  <a:gd name="connsiteY18" fmla="*/ 1095375 h 1352550"/>
                  <a:gd name="connsiteX19" fmla="*/ 409575 w 1254125"/>
                  <a:gd name="connsiteY19" fmla="*/ 968375 h 1352550"/>
                  <a:gd name="connsiteX20" fmla="*/ 372269 w 1254125"/>
                  <a:gd name="connsiteY20" fmla="*/ 860425 h 1352550"/>
                  <a:gd name="connsiteX21" fmla="*/ 436562 w 1254125"/>
                  <a:gd name="connsiteY21" fmla="*/ 693737 h 1352550"/>
                  <a:gd name="connsiteX22" fmla="*/ 578643 w 1254125"/>
                  <a:gd name="connsiteY22" fmla="*/ 661194 h 1352550"/>
                  <a:gd name="connsiteX23" fmla="*/ 654050 w 1254125"/>
                  <a:gd name="connsiteY23"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88950 w 1254125"/>
                  <a:gd name="connsiteY3" fmla="*/ 803275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09575 w 1254125"/>
                  <a:gd name="connsiteY20" fmla="*/ 968375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74662 w 1254125"/>
                  <a:gd name="connsiteY3" fmla="*/ 848519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2756 w 1254125"/>
                  <a:gd name="connsiteY4" fmla="*/ 915194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49275 w 1254125"/>
                  <a:gd name="connsiteY5" fmla="*/ 996950 h 1352550"/>
                  <a:gd name="connsiteX6" fmla="*/ 1117600 w 1254125"/>
                  <a:gd name="connsiteY6" fmla="*/ 200025 h 1352550"/>
                  <a:gd name="connsiteX7" fmla="*/ 336550 w 1254125"/>
                  <a:gd name="connsiteY7" fmla="*/ 527050 h 1352550"/>
                  <a:gd name="connsiteX8" fmla="*/ 314325 w 1254125"/>
                  <a:gd name="connsiteY8" fmla="*/ 1263650 h 1352550"/>
                  <a:gd name="connsiteX9" fmla="*/ 1136650 w 1254125"/>
                  <a:gd name="connsiteY9" fmla="*/ 892175 h 1352550"/>
                  <a:gd name="connsiteX10" fmla="*/ 1203325 w 1254125"/>
                  <a:gd name="connsiteY10" fmla="*/ 863600 h 1352550"/>
                  <a:gd name="connsiteX11" fmla="*/ 1177925 w 1254125"/>
                  <a:gd name="connsiteY11" fmla="*/ 977900 h 1352550"/>
                  <a:gd name="connsiteX12" fmla="*/ 619125 w 1254125"/>
                  <a:gd name="connsiteY12" fmla="*/ 1352550 h 1352550"/>
                  <a:gd name="connsiteX13" fmla="*/ 234950 w 1254125"/>
                  <a:gd name="connsiteY13" fmla="*/ 1327150 h 1352550"/>
                  <a:gd name="connsiteX14" fmla="*/ 0 w 1254125"/>
                  <a:gd name="connsiteY14" fmla="*/ 876300 h 1352550"/>
                  <a:gd name="connsiteX15" fmla="*/ 393700 w 1254125"/>
                  <a:gd name="connsiteY15" fmla="*/ 146050 h 1352550"/>
                  <a:gd name="connsiteX16" fmla="*/ 1085850 w 1254125"/>
                  <a:gd name="connsiteY16" fmla="*/ 0 h 1352550"/>
                  <a:gd name="connsiteX17" fmla="*/ 1254125 w 1254125"/>
                  <a:gd name="connsiteY17" fmla="*/ 333375 h 1352550"/>
                  <a:gd name="connsiteX18" fmla="*/ 920750 w 1254125"/>
                  <a:gd name="connsiteY18" fmla="*/ 917575 h 1352550"/>
                  <a:gd name="connsiteX19" fmla="*/ 574675 w 1254125"/>
                  <a:gd name="connsiteY19" fmla="*/ 1095375 h 1352550"/>
                  <a:gd name="connsiteX20" fmla="*/ 421481 w 1254125"/>
                  <a:gd name="connsiteY20" fmla="*/ 1008856 h 1352550"/>
                  <a:gd name="connsiteX21" fmla="*/ 372269 w 1254125"/>
                  <a:gd name="connsiteY21" fmla="*/ 860425 h 1352550"/>
                  <a:gd name="connsiteX22" fmla="*/ 436562 w 1254125"/>
                  <a:gd name="connsiteY22" fmla="*/ 693737 h 1352550"/>
                  <a:gd name="connsiteX23" fmla="*/ 578643 w 1254125"/>
                  <a:gd name="connsiteY23" fmla="*/ 661194 h 1352550"/>
                  <a:gd name="connsiteX24" fmla="*/ 654050 w 1254125"/>
                  <a:gd name="connsiteY24"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549275 w 1254125"/>
                  <a:gd name="connsiteY6" fmla="*/ 996950 h 1352550"/>
                  <a:gd name="connsiteX7" fmla="*/ 917575 w 1254125"/>
                  <a:gd name="connsiteY7" fmla="*/ 800894 h 1352550"/>
                  <a:gd name="connsiteX8" fmla="*/ 1117600 w 1254125"/>
                  <a:gd name="connsiteY8" fmla="*/ 200025 h 1352550"/>
                  <a:gd name="connsiteX9" fmla="*/ 336550 w 1254125"/>
                  <a:gd name="connsiteY9" fmla="*/ 527050 h 1352550"/>
                  <a:gd name="connsiteX10" fmla="*/ 314325 w 1254125"/>
                  <a:gd name="connsiteY10" fmla="*/ 1263650 h 1352550"/>
                  <a:gd name="connsiteX11" fmla="*/ 1136650 w 1254125"/>
                  <a:gd name="connsiteY11" fmla="*/ 892175 h 1352550"/>
                  <a:gd name="connsiteX12" fmla="*/ 1203325 w 1254125"/>
                  <a:gd name="connsiteY12" fmla="*/ 863600 h 1352550"/>
                  <a:gd name="connsiteX13" fmla="*/ 1177925 w 1254125"/>
                  <a:gd name="connsiteY13" fmla="*/ 977900 h 1352550"/>
                  <a:gd name="connsiteX14" fmla="*/ 619125 w 1254125"/>
                  <a:gd name="connsiteY14" fmla="*/ 1352550 h 1352550"/>
                  <a:gd name="connsiteX15" fmla="*/ 234950 w 1254125"/>
                  <a:gd name="connsiteY15" fmla="*/ 1327150 h 1352550"/>
                  <a:gd name="connsiteX16" fmla="*/ 0 w 1254125"/>
                  <a:gd name="connsiteY16" fmla="*/ 876300 h 1352550"/>
                  <a:gd name="connsiteX17" fmla="*/ 393700 w 1254125"/>
                  <a:gd name="connsiteY17" fmla="*/ 146050 h 1352550"/>
                  <a:gd name="connsiteX18" fmla="*/ 1085850 w 1254125"/>
                  <a:gd name="connsiteY18" fmla="*/ 0 h 1352550"/>
                  <a:gd name="connsiteX19" fmla="*/ 1254125 w 1254125"/>
                  <a:gd name="connsiteY19" fmla="*/ 333375 h 1352550"/>
                  <a:gd name="connsiteX20" fmla="*/ 920750 w 1254125"/>
                  <a:gd name="connsiteY20" fmla="*/ 917575 h 1352550"/>
                  <a:gd name="connsiteX21" fmla="*/ 574675 w 1254125"/>
                  <a:gd name="connsiteY21" fmla="*/ 1095375 h 1352550"/>
                  <a:gd name="connsiteX22" fmla="*/ 421481 w 1254125"/>
                  <a:gd name="connsiteY22" fmla="*/ 1008856 h 1352550"/>
                  <a:gd name="connsiteX23" fmla="*/ 372269 w 1254125"/>
                  <a:gd name="connsiteY23" fmla="*/ 860425 h 1352550"/>
                  <a:gd name="connsiteX24" fmla="*/ 436562 w 1254125"/>
                  <a:gd name="connsiteY24" fmla="*/ 693737 h 1352550"/>
                  <a:gd name="connsiteX25" fmla="*/ 578643 w 1254125"/>
                  <a:gd name="connsiteY25" fmla="*/ 661194 h 1352550"/>
                  <a:gd name="connsiteX26" fmla="*/ 654050 w 1254125"/>
                  <a:gd name="connsiteY26"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05619 w 1254125"/>
                  <a:gd name="connsiteY5" fmla="*/ 960438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43706 w 1254125"/>
                  <a:gd name="connsiteY4" fmla="*/ 908050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565151 w 1254125"/>
                  <a:gd name="connsiteY5" fmla="*/ 1000919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20750 w 1254125"/>
                  <a:gd name="connsiteY19" fmla="*/ 91757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54125"/>
                  <a:gd name="connsiteY0" fmla="*/ 708819 h 1352550"/>
                  <a:gd name="connsiteX1" fmla="*/ 657225 w 1254125"/>
                  <a:gd name="connsiteY1" fmla="*/ 803275 h 1352550"/>
                  <a:gd name="connsiteX2" fmla="*/ 549275 w 1254125"/>
                  <a:gd name="connsiteY2" fmla="*/ 895350 h 1352550"/>
                  <a:gd name="connsiteX3" fmla="*/ 469899 w 1254125"/>
                  <a:gd name="connsiteY3" fmla="*/ 819944 h 1352550"/>
                  <a:gd name="connsiteX4" fmla="*/ 465137 w 1254125"/>
                  <a:gd name="connsiteY4" fmla="*/ 917575 h 1352550"/>
                  <a:gd name="connsiteX5" fmla="*/ 603251 w 1254125"/>
                  <a:gd name="connsiteY5" fmla="*/ 991394 h 1352550"/>
                  <a:gd name="connsiteX6" fmla="*/ 917575 w 1254125"/>
                  <a:gd name="connsiteY6" fmla="*/ 800894 h 1352550"/>
                  <a:gd name="connsiteX7" fmla="*/ 1117600 w 1254125"/>
                  <a:gd name="connsiteY7" fmla="*/ 200025 h 1352550"/>
                  <a:gd name="connsiteX8" fmla="*/ 336550 w 1254125"/>
                  <a:gd name="connsiteY8" fmla="*/ 527050 h 1352550"/>
                  <a:gd name="connsiteX9" fmla="*/ 314325 w 1254125"/>
                  <a:gd name="connsiteY9" fmla="*/ 1263650 h 1352550"/>
                  <a:gd name="connsiteX10" fmla="*/ 1136650 w 1254125"/>
                  <a:gd name="connsiteY10" fmla="*/ 892175 h 1352550"/>
                  <a:gd name="connsiteX11" fmla="*/ 1203325 w 1254125"/>
                  <a:gd name="connsiteY11" fmla="*/ 863600 h 1352550"/>
                  <a:gd name="connsiteX12" fmla="*/ 1177925 w 1254125"/>
                  <a:gd name="connsiteY12" fmla="*/ 977900 h 1352550"/>
                  <a:gd name="connsiteX13" fmla="*/ 619125 w 1254125"/>
                  <a:gd name="connsiteY13" fmla="*/ 1352550 h 1352550"/>
                  <a:gd name="connsiteX14" fmla="*/ 234950 w 1254125"/>
                  <a:gd name="connsiteY14" fmla="*/ 1327150 h 1352550"/>
                  <a:gd name="connsiteX15" fmla="*/ 0 w 1254125"/>
                  <a:gd name="connsiteY15" fmla="*/ 876300 h 1352550"/>
                  <a:gd name="connsiteX16" fmla="*/ 393700 w 1254125"/>
                  <a:gd name="connsiteY16" fmla="*/ 146050 h 1352550"/>
                  <a:gd name="connsiteX17" fmla="*/ 1085850 w 1254125"/>
                  <a:gd name="connsiteY17" fmla="*/ 0 h 1352550"/>
                  <a:gd name="connsiteX18" fmla="*/ 1254125 w 1254125"/>
                  <a:gd name="connsiteY18" fmla="*/ 333375 h 1352550"/>
                  <a:gd name="connsiteX19" fmla="*/ 915988 w 1254125"/>
                  <a:gd name="connsiteY19" fmla="*/ 974725 h 1352550"/>
                  <a:gd name="connsiteX20" fmla="*/ 574675 w 1254125"/>
                  <a:gd name="connsiteY20" fmla="*/ 1095375 h 1352550"/>
                  <a:gd name="connsiteX21" fmla="*/ 421481 w 1254125"/>
                  <a:gd name="connsiteY21" fmla="*/ 1008856 h 1352550"/>
                  <a:gd name="connsiteX22" fmla="*/ 372269 w 1254125"/>
                  <a:gd name="connsiteY22" fmla="*/ 860425 h 1352550"/>
                  <a:gd name="connsiteX23" fmla="*/ 436562 w 1254125"/>
                  <a:gd name="connsiteY23" fmla="*/ 693737 h 1352550"/>
                  <a:gd name="connsiteX24" fmla="*/ 578643 w 1254125"/>
                  <a:gd name="connsiteY24" fmla="*/ 661194 h 1352550"/>
                  <a:gd name="connsiteX25" fmla="*/ 654050 w 1254125"/>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574675 w 1284817"/>
                  <a:gd name="connsiteY20" fmla="*/ 1095375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08819 h 1352550"/>
                  <a:gd name="connsiteX1" fmla="*/ 657225 w 1284817"/>
                  <a:gd name="connsiteY1" fmla="*/ 803275 h 1352550"/>
                  <a:gd name="connsiteX2" fmla="*/ 549275 w 1284817"/>
                  <a:gd name="connsiteY2" fmla="*/ 895350 h 1352550"/>
                  <a:gd name="connsiteX3" fmla="*/ 469899 w 1284817"/>
                  <a:gd name="connsiteY3" fmla="*/ 819944 h 1352550"/>
                  <a:gd name="connsiteX4" fmla="*/ 465137 w 1284817"/>
                  <a:gd name="connsiteY4" fmla="*/ 917575 h 1352550"/>
                  <a:gd name="connsiteX5" fmla="*/ 603251 w 1284817"/>
                  <a:gd name="connsiteY5" fmla="*/ 991394 h 1352550"/>
                  <a:gd name="connsiteX6" fmla="*/ 917575 w 1284817"/>
                  <a:gd name="connsiteY6" fmla="*/ 800894 h 1352550"/>
                  <a:gd name="connsiteX7" fmla="*/ 1117600 w 1284817"/>
                  <a:gd name="connsiteY7" fmla="*/ 200025 h 1352550"/>
                  <a:gd name="connsiteX8" fmla="*/ 336550 w 1284817"/>
                  <a:gd name="connsiteY8" fmla="*/ 527050 h 1352550"/>
                  <a:gd name="connsiteX9" fmla="*/ 314325 w 1284817"/>
                  <a:gd name="connsiteY9" fmla="*/ 1263650 h 1352550"/>
                  <a:gd name="connsiteX10" fmla="*/ 1136650 w 1284817"/>
                  <a:gd name="connsiteY10" fmla="*/ 892175 h 1352550"/>
                  <a:gd name="connsiteX11" fmla="*/ 1203325 w 1284817"/>
                  <a:gd name="connsiteY11" fmla="*/ 863600 h 1352550"/>
                  <a:gd name="connsiteX12" fmla="*/ 1177925 w 1284817"/>
                  <a:gd name="connsiteY12" fmla="*/ 977900 h 1352550"/>
                  <a:gd name="connsiteX13" fmla="*/ 619125 w 1284817"/>
                  <a:gd name="connsiteY13" fmla="*/ 1352550 h 1352550"/>
                  <a:gd name="connsiteX14" fmla="*/ 234950 w 1284817"/>
                  <a:gd name="connsiteY14" fmla="*/ 1327150 h 1352550"/>
                  <a:gd name="connsiteX15" fmla="*/ 0 w 1284817"/>
                  <a:gd name="connsiteY15" fmla="*/ 876300 h 1352550"/>
                  <a:gd name="connsiteX16" fmla="*/ 393700 w 1284817"/>
                  <a:gd name="connsiteY16" fmla="*/ 146050 h 1352550"/>
                  <a:gd name="connsiteX17" fmla="*/ 1085850 w 1284817"/>
                  <a:gd name="connsiteY17" fmla="*/ 0 h 1352550"/>
                  <a:gd name="connsiteX18" fmla="*/ 1254125 w 1284817"/>
                  <a:gd name="connsiteY18" fmla="*/ 333375 h 1352550"/>
                  <a:gd name="connsiteX19" fmla="*/ 915988 w 1284817"/>
                  <a:gd name="connsiteY19" fmla="*/ 974725 h 1352550"/>
                  <a:gd name="connsiteX20" fmla="*/ 617538 w 1284817"/>
                  <a:gd name="connsiteY20" fmla="*/ 1119187 h 1352550"/>
                  <a:gd name="connsiteX21" fmla="*/ 421481 w 1284817"/>
                  <a:gd name="connsiteY21" fmla="*/ 1008856 h 1352550"/>
                  <a:gd name="connsiteX22" fmla="*/ 372269 w 1284817"/>
                  <a:gd name="connsiteY22" fmla="*/ 860425 h 1352550"/>
                  <a:gd name="connsiteX23" fmla="*/ 436562 w 1284817"/>
                  <a:gd name="connsiteY23" fmla="*/ 693737 h 1352550"/>
                  <a:gd name="connsiteX24" fmla="*/ 578643 w 1284817"/>
                  <a:gd name="connsiteY24" fmla="*/ 661194 h 1352550"/>
                  <a:gd name="connsiteX25" fmla="*/ 654050 w 1284817"/>
                  <a:gd name="connsiteY25" fmla="*/ 708819 h 1352550"/>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54050 w 1284817"/>
                  <a:gd name="connsiteY0" fmla="*/ 740040 h 1383771"/>
                  <a:gd name="connsiteX1" fmla="*/ 657225 w 1284817"/>
                  <a:gd name="connsiteY1" fmla="*/ 834496 h 1383771"/>
                  <a:gd name="connsiteX2" fmla="*/ 549275 w 1284817"/>
                  <a:gd name="connsiteY2" fmla="*/ 926571 h 1383771"/>
                  <a:gd name="connsiteX3" fmla="*/ 469899 w 1284817"/>
                  <a:gd name="connsiteY3" fmla="*/ 851165 h 1383771"/>
                  <a:gd name="connsiteX4" fmla="*/ 465137 w 1284817"/>
                  <a:gd name="connsiteY4" fmla="*/ 948796 h 1383771"/>
                  <a:gd name="connsiteX5" fmla="*/ 603251 w 1284817"/>
                  <a:gd name="connsiteY5" fmla="*/ 1022615 h 1383771"/>
                  <a:gd name="connsiteX6" fmla="*/ 917575 w 1284817"/>
                  <a:gd name="connsiteY6" fmla="*/ 832115 h 1383771"/>
                  <a:gd name="connsiteX7" fmla="*/ 1117600 w 1284817"/>
                  <a:gd name="connsiteY7" fmla="*/ 231246 h 1383771"/>
                  <a:gd name="connsiteX8" fmla="*/ 336550 w 1284817"/>
                  <a:gd name="connsiteY8" fmla="*/ 558271 h 1383771"/>
                  <a:gd name="connsiteX9" fmla="*/ 314325 w 1284817"/>
                  <a:gd name="connsiteY9" fmla="*/ 1294871 h 1383771"/>
                  <a:gd name="connsiteX10" fmla="*/ 1136650 w 1284817"/>
                  <a:gd name="connsiteY10" fmla="*/ 923396 h 1383771"/>
                  <a:gd name="connsiteX11" fmla="*/ 1203325 w 1284817"/>
                  <a:gd name="connsiteY11" fmla="*/ 894821 h 1383771"/>
                  <a:gd name="connsiteX12" fmla="*/ 1177925 w 1284817"/>
                  <a:gd name="connsiteY12" fmla="*/ 1009121 h 1383771"/>
                  <a:gd name="connsiteX13" fmla="*/ 619125 w 1284817"/>
                  <a:gd name="connsiteY13" fmla="*/ 1383771 h 1383771"/>
                  <a:gd name="connsiteX14" fmla="*/ 234950 w 1284817"/>
                  <a:gd name="connsiteY14" fmla="*/ 1358371 h 1383771"/>
                  <a:gd name="connsiteX15" fmla="*/ 0 w 1284817"/>
                  <a:gd name="connsiteY15" fmla="*/ 907521 h 1383771"/>
                  <a:gd name="connsiteX16" fmla="*/ 393700 w 1284817"/>
                  <a:gd name="connsiteY16" fmla="*/ 177271 h 1383771"/>
                  <a:gd name="connsiteX17" fmla="*/ 1085850 w 1284817"/>
                  <a:gd name="connsiteY17" fmla="*/ 31221 h 1383771"/>
                  <a:gd name="connsiteX18" fmla="*/ 1254125 w 1284817"/>
                  <a:gd name="connsiteY18" fmla="*/ 364596 h 1383771"/>
                  <a:gd name="connsiteX19" fmla="*/ 915988 w 1284817"/>
                  <a:gd name="connsiteY19" fmla="*/ 1005946 h 1383771"/>
                  <a:gd name="connsiteX20" fmla="*/ 617538 w 1284817"/>
                  <a:gd name="connsiteY20" fmla="*/ 1150408 h 1383771"/>
                  <a:gd name="connsiteX21" fmla="*/ 421481 w 1284817"/>
                  <a:gd name="connsiteY21" fmla="*/ 1040077 h 1383771"/>
                  <a:gd name="connsiteX22" fmla="*/ 372269 w 1284817"/>
                  <a:gd name="connsiteY22" fmla="*/ 891646 h 1383771"/>
                  <a:gd name="connsiteX23" fmla="*/ 436562 w 1284817"/>
                  <a:gd name="connsiteY23" fmla="*/ 724958 h 1383771"/>
                  <a:gd name="connsiteX24" fmla="*/ 578643 w 1284817"/>
                  <a:gd name="connsiteY24" fmla="*/ 692415 h 1383771"/>
                  <a:gd name="connsiteX25" fmla="*/ 654050 w 1284817"/>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40040 h 1383771"/>
                  <a:gd name="connsiteX1" fmla="*/ 683683 w 1311275"/>
                  <a:gd name="connsiteY1" fmla="*/ 834496 h 1383771"/>
                  <a:gd name="connsiteX2" fmla="*/ 575733 w 1311275"/>
                  <a:gd name="connsiteY2" fmla="*/ 926571 h 1383771"/>
                  <a:gd name="connsiteX3" fmla="*/ 496357 w 1311275"/>
                  <a:gd name="connsiteY3" fmla="*/ 851165 h 1383771"/>
                  <a:gd name="connsiteX4" fmla="*/ 491595 w 1311275"/>
                  <a:gd name="connsiteY4" fmla="*/ 948796 h 1383771"/>
                  <a:gd name="connsiteX5" fmla="*/ 629709 w 1311275"/>
                  <a:gd name="connsiteY5" fmla="*/ 1022615 h 1383771"/>
                  <a:gd name="connsiteX6" fmla="*/ 944033 w 1311275"/>
                  <a:gd name="connsiteY6" fmla="*/ 832115 h 1383771"/>
                  <a:gd name="connsiteX7" fmla="*/ 1144058 w 1311275"/>
                  <a:gd name="connsiteY7" fmla="*/ 231246 h 1383771"/>
                  <a:gd name="connsiteX8" fmla="*/ 363008 w 1311275"/>
                  <a:gd name="connsiteY8" fmla="*/ 558271 h 1383771"/>
                  <a:gd name="connsiteX9" fmla="*/ 340783 w 1311275"/>
                  <a:gd name="connsiteY9" fmla="*/ 1294871 h 1383771"/>
                  <a:gd name="connsiteX10" fmla="*/ 1163108 w 1311275"/>
                  <a:gd name="connsiteY10" fmla="*/ 923396 h 1383771"/>
                  <a:gd name="connsiteX11" fmla="*/ 1229783 w 1311275"/>
                  <a:gd name="connsiteY11" fmla="*/ 894821 h 1383771"/>
                  <a:gd name="connsiteX12" fmla="*/ 1204383 w 1311275"/>
                  <a:gd name="connsiteY12" fmla="*/ 1009121 h 1383771"/>
                  <a:gd name="connsiteX13" fmla="*/ 645583 w 1311275"/>
                  <a:gd name="connsiteY13" fmla="*/ 1383771 h 1383771"/>
                  <a:gd name="connsiteX14" fmla="*/ 261408 w 1311275"/>
                  <a:gd name="connsiteY14" fmla="*/ 1358371 h 1383771"/>
                  <a:gd name="connsiteX15" fmla="*/ 26458 w 1311275"/>
                  <a:gd name="connsiteY15" fmla="*/ 907521 h 1383771"/>
                  <a:gd name="connsiteX16" fmla="*/ 420158 w 1311275"/>
                  <a:gd name="connsiteY16" fmla="*/ 177271 h 1383771"/>
                  <a:gd name="connsiteX17" fmla="*/ 1112308 w 1311275"/>
                  <a:gd name="connsiteY17" fmla="*/ 31221 h 1383771"/>
                  <a:gd name="connsiteX18" fmla="*/ 1280583 w 1311275"/>
                  <a:gd name="connsiteY18" fmla="*/ 364596 h 1383771"/>
                  <a:gd name="connsiteX19" fmla="*/ 942446 w 1311275"/>
                  <a:gd name="connsiteY19" fmla="*/ 1005946 h 1383771"/>
                  <a:gd name="connsiteX20" fmla="*/ 643996 w 1311275"/>
                  <a:gd name="connsiteY20" fmla="*/ 1150408 h 1383771"/>
                  <a:gd name="connsiteX21" fmla="*/ 447939 w 1311275"/>
                  <a:gd name="connsiteY21" fmla="*/ 1040077 h 1383771"/>
                  <a:gd name="connsiteX22" fmla="*/ 398727 w 1311275"/>
                  <a:gd name="connsiteY22" fmla="*/ 891646 h 1383771"/>
                  <a:gd name="connsiteX23" fmla="*/ 463020 w 1311275"/>
                  <a:gd name="connsiteY23" fmla="*/ 724958 h 1383771"/>
                  <a:gd name="connsiteX24" fmla="*/ 605101 w 1311275"/>
                  <a:gd name="connsiteY24" fmla="*/ 692415 h 1383771"/>
                  <a:gd name="connsiteX25" fmla="*/ 680508 w 1311275"/>
                  <a:gd name="connsiteY25" fmla="*/ 740040 h 1383771"/>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44058 w 1311275"/>
                  <a:gd name="connsiteY7" fmla="*/ 281252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790046 h 1433777"/>
                  <a:gd name="connsiteX1" fmla="*/ 683683 w 1311275"/>
                  <a:gd name="connsiteY1" fmla="*/ 884502 h 1433777"/>
                  <a:gd name="connsiteX2" fmla="*/ 575733 w 1311275"/>
                  <a:gd name="connsiteY2" fmla="*/ 976577 h 1433777"/>
                  <a:gd name="connsiteX3" fmla="*/ 496357 w 1311275"/>
                  <a:gd name="connsiteY3" fmla="*/ 901171 h 1433777"/>
                  <a:gd name="connsiteX4" fmla="*/ 491595 w 1311275"/>
                  <a:gd name="connsiteY4" fmla="*/ 998802 h 1433777"/>
                  <a:gd name="connsiteX5" fmla="*/ 629709 w 1311275"/>
                  <a:gd name="connsiteY5" fmla="*/ 1072621 h 1433777"/>
                  <a:gd name="connsiteX6" fmla="*/ 944033 w 1311275"/>
                  <a:gd name="connsiteY6" fmla="*/ 882121 h 1433777"/>
                  <a:gd name="connsiteX7" fmla="*/ 1136914 w 1311275"/>
                  <a:gd name="connsiteY7" fmla="*/ 293953 h 1433777"/>
                  <a:gd name="connsiteX8" fmla="*/ 363008 w 1311275"/>
                  <a:gd name="connsiteY8" fmla="*/ 608277 h 1433777"/>
                  <a:gd name="connsiteX9" fmla="*/ 340783 w 1311275"/>
                  <a:gd name="connsiteY9" fmla="*/ 1344877 h 1433777"/>
                  <a:gd name="connsiteX10" fmla="*/ 1163108 w 1311275"/>
                  <a:gd name="connsiteY10" fmla="*/ 973402 h 1433777"/>
                  <a:gd name="connsiteX11" fmla="*/ 1229783 w 1311275"/>
                  <a:gd name="connsiteY11" fmla="*/ 944827 h 1433777"/>
                  <a:gd name="connsiteX12" fmla="*/ 1204383 w 1311275"/>
                  <a:gd name="connsiteY12" fmla="*/ 1059127 h 1433777"/>
                  <a:gd name="connsiteX13" fmla="*/ 645583 w 1311275"/>
                  <a:gd name="connsiteY13" fmla="*/ 1433777 h 1433777"/>
                  <a:gd name="connsiteX14" fmla="*/ 261408 w 1311275"/>
                  <a:gd name="connsiteY14" fmla="*/ 1408377 h 1433777"/>
                  <a:gd name="connsiteX15" fmla="*/ 26458 w 1311275"/>
                  <a:gd name="connsiteY15" fmla="*/ 957527 h 1433777"/>
                  <a:gd name="connsiteX16" fmla="*/ 420158 w 1311275"/>
                  <a:gd name="connsiteY16" fmla="*/ 227277 h 1433777"/>
                  <a:gd name="connsiteX17" fmla="*/ 1112308 w 1311275"/>
                  <a:gd name="connsiteY17" fmla="*/ 81227 h 1433777"/>
                  <a:gd name="connsiteX18" fmla="*/ 1280583 w 1311275"/>
                  <a:gd name="connsiteY18" fmla="*/ 414602 h 1433777"/>
                  <a:gd name="connsiteX19" fmla="*/ 942446 w 1311275"/>
                  <a:gd name="connsiteY19" fmla="*/ 1055952 h 1433777"/>
                  <a:gd name="connsiteX20" fmla="*/ 643996 w 1311275"/>
                  <a:gd name="connsiteY20" fmla="*/ 1200414 h 1433777"/>
                  <a:gd name="connsiteX21" fmla="*/ 447939 w 1311275"/>
                  <a:gd name="connsiteY21" fmla="*/ 1090083 h 1433777"/>
                  <a:gd name="connsiteX22" fmla="*/ 398727 w 1311275"/>
                  <a:gd name="connsiteY22" fmla="*/ 941652 h 1433777"/>
                  <a:gd name="connsiteX23" fmla="*/ 463020 w 1311275"/>
                  <a:gd name="connsiteY23" fmla="*/ 774964 h 1433777"/>
                  <a:gd name="connsiteX24" fmla="*/ 605101 w 1311275"/>
                  <a:gd name="connsiteY24" fmla="*/ 742421 h 1433777"/>
                  <a:gd name="connsiteX25" fmla="*/ 680508 w 1311275"/>
                  <a:gd name="connsiteY25" fmla="*/ 790046 h 1433777"/>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93075 w 1323842"/>
                  <a:gd name="connsiteY0" fmla="*/ 817959 h 1461690"/>
                  <a:gd name="connsiteX1" fmla="*/ 696250 w 1323842"/>
                  <a:gd name="connsiteY1" fmla="*/ 912415 h 1461690"/>
                  <a:gd name="connsiteX2" fmla="*/ 588300 w 1323842"/>
                  <a:gd name="connsiteY2" fmla="*/ 1004490 h 1461690"/>
                  <a:gd name="connsiteX3" fmla="*/ 508924 w 1323842"/>
                  <a:gd name="connsiteY3" fmla="*/ 929084 h 1461690"/>
                  <a:gd name="connsiteX4" fmla="*/ 504162 w 1323842"/>
                  <a:gd name="connsiteY4" fmla="*/ 1026715 h 1461690"/>
                  <a:gd name="connsiteX5" fmla="*/ 642276 w 1323842"/>
                  <a:gd name="connsiteY5" fmla="*/ 1100534 h 1461690"/>
                  <a:gd name="connsiteX6" fmla="*/ 956600 w 1323842"/>
                  <a:gd name="connsiteY6" fmla="*/ 910034 h 1461690"/>
                  <a:gd name="connsiteX7" fmla="*/ 1149481 w 1323842"/>
                  <a:gd name="connsiteY7" fmla="*/ 321866 h 1461690"/>
                  <a:gd name="connsiteX8" fmla="*/ 375575 w 1323842"/>
                  <a:gd name="connsiteY8" fmla="*/ 636190 h 1461690"/>
                  <a:gd name="connsiteX9" fmla="*/ 353350 w 1323842"/>
                  <a:gd name="connsiteY9" fmla="*/ 1372790 h 1461690"/>
                  <a:gd name="connsiteX10" fmla="*/ 1175675 w 1323842"/>
                  <a:gd name="connsiteY10" fmla="*/ 1001315 h 1461690"/>
                  <a:gd name="connsiteX11" fmla="*/ 1242350 w 1323842"/>
                  <a:gd name="connsiteY11" fmla="*/ 972740 h 1461690"/>
                  <a:gd name="connsiteX12" fmla="*/ 1216950 w 1323842"/>
                  <a:gd name="connsiteY12" fmla="*/ 1087040 h 1461690"/>
                  <a:gd name="connsiteX13" fmla="*/ 658150 w 1323842"/>
                  <a:gd name="connsiteY13" fmla="*/ 1461690 h 1461690"/>
                  <a:gd name="connsiteX14" fmla="*/ 273975 w 1323842"/>
                  <a:gd name="connsiteY14" fmla="*/ 1436290 h 1461690"/>
                  <a:gd name="connsiteX15" fmla="*/ 39025 w 1323842"/>
                  <a:gd name="connsiteY15" fmla="*/ 985440 h 1461690"/>
                  <a:gd name="connsiteX16" fmla="*/ 432725 w 1323842"/>
                  <a:gd name="connsiteY16" fmla="*/ 255190 h 1461690"/>
                  <a:gd name="connsiteX17" fmla="*/ 1124875 w 1323842"/>
                  <a:gd name="connsiteY17" fmla="*/ 109140 h 1461690"/>
                  <a:gd name="connsiteX18" fmla="*/ 1293150 w 1323842"/>
                  <a:gd name="connsiteY18" fmla="*/ 442515 h 1461690"/>
                  <a:gd name="connsiteX19" fmla="*/ 955013 w 1323842"/>
                  <a:gd name="connsiteY19" fmla="*/ 1083865 h 1461690"/>
                  <a:gd name="connsiteX20" fmla="*/ 656563 w 1323842"/>
                  <a:gd name="connsiteY20" fmla="*/ 1228327 h 1461690"/>
                  <a:gd name="connsiteX21" fmla="*/ 460506 w 1323842"/>
                  <a:gd name="connsiteY21" fmla="*/ 1117996 h 1461690"/>
                  <a:gd name="connsiteX22" fmla="*/ 411294 w 1323842"/>
                  <a:gd name="connsiteY22" fmla="*/ 969565 h 1461690"/>
                  <a:gd name="connsiteX23" fmla="*/ 475587 w 1323842"/>
                  <a:gd name="connsiteY23" fmla="*/ 802877 h 1461690"/>
                  <a:gd name="connsiteX24" fmla="*/ 617668 w 1323842"/>
                  <a:gd name="connsiteY24" fmla="*/ 770334 h 1461690"/>
                  <a:gd name="connsiteX25" fmla="*/ 693075 w 1323842"/>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63008 w 1311275"/>
                  <a:gd name="connsiteY8" fmla="*/ 636190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40783 w 1311275"/>
                  <a:gd name="connsiteY9" fmla="*/ 137279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29709 w 1311275"/>
                  <a:gd name="connsiteY5" fmla="*/ 1100534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39234 w 1311275"/>
                  <a:gd name="connsiteY5" fmla="*/ 1088628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36914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17959 h 1461690"/>
                  <a:gd name="connsiteX1" fmla="*/ 683683 w 1311275"/>
                  <a:gd name="connsiteY1" fmla="*/ 912415 h 1461690"/>
                  <a:gd name="connsiteX2" fmla="*/ 575733 w 1311275"/>
                  <a:gd name="connsiteY2" fmla="*/ 1004490 h 1461690"/>
                  <a:gd name="connsiteX3" fmla="*/ 496357 w 1311275"/>
                  <a:gd name="connsiteY3" fmla="*/ 929084 h 1461690"/>
                  <a:gd name="connsiteX4" fmla="*/ 491595 w 1311275"/>
                  <a:gd name="connsiteY4" fmla="*/ 1026715 h 1461690"/>
                  <a:gd name="connsiteX5" fmla="*/ 641615 w 1311275"/>
                  <a:gd name="connsiteY5" fmla="*/ 1110059 h 1461690"/>
                  <a:gd name="connsiteX6" fmla="*/ 944033 w 1311275"/>
                  <a:gd name="connsiteY6" fmla="*/ 910034 h 1461690"/>
                  <a:gd name="connsiteX7" fmla="*/ 1153583 w 1311275"/>
                  <a:gd name="connsiteY7" fmla="*/ 321866 h 1461690"/>
                  <a:gd name="connsiteX8" fmla="*/ 353483 w 1311275"/>
                  <a:gd name="connsiteY8" fmla="*/ 607615 h 1461690"/>
                  <a:gd name="connsiteX9" fmla="*/ 350308 w 1311275"/>
                  <a:gd name="connsiteY9" fmla="*/ 1353740 h 1461690"/>
                  <a:gd name="connsiteX10" fmla="*/ 1163108 w 1311275"/>
                  <a:gd name="connsiteY10" fmla="*/ 1001315 h 1461690"/>
                  <a:gd name="connsiteX11" fmla="*/ 1229783 w 1311275"/>
                  <a:gd name="connsiteY11" fmla="*/ 972740 h 1461690"/>
                  <a:gd name="connsiteX12" fmla="*/ 1204383 w 1311275"/>
                  <a:gd name="connsiteY12" fmla="*/ 1087040 h 1461690"/>
                  <a:gd name="connsiteX13" fmla="*/ 645583 w 1311275"/>
                  <a:gd name="connsiteY13" fmla="*/ 1461690 h 1461690"/>
                  <a:gd name="connsiteX14" fmla="*/ 261408 w 1311275"/>
                  <a:gd name="connsiteY14" fmla="*/ 1436290 h 1461690"/>
                  <a:gd name="connsiteX15" fmla="*/ 26458 w 1311275"/>
                  <a:gd name="connsiteY15" fmla="*/ 985440 h 1461690"/>
                  <a:gd name="connsiteX16" fmla="*/ 420158 w 1311275"/>
                  <a:gd name="connsiteY16" fmla="*/ 255190 h 1461690"/>
                  <a:gd name="connsiteX17" fmla="*/ 1112308 w 1311275"/>
                  <a:gd name="connsiteY17" fmla="*/ 109140 h 1461690"/>
                  <a:gd name="connsiteX18" fmla="*/ 1280583 w 1311275"/>
                  <a:gd name="connsiteY18" fmla="*/ 442515 h 1461690"/>
                  <a:gd name="connsiteX19" fmla="*/ 942446 w 1311275"/>
                  <a:gd name="connsiteY19" fmla="*/ 1083865 h 1461690"/>
                  <a:gd name="connsiteX20" fmla="*/ 643996 w 1311275"/>
                  <a:gd name="connsiteY20" fmla="*/ 1228327 h 1461690"/>
                  <a:gd name="connsiteX21" fmla="*/ 447939 w 1311275"/>
                  <a:gd name="connsiteY21" fmla="*/ 1117996 h 1461690"/>
                  <a:gd name="connsiteX22" fmla="*/ 398727 w 1311275"/>
                  <a:gd name="connsiteY22" fmla="*/ 969565 h 1461690"/>
                  <a:gd name="connsiteX23" fmla="*/ 463020 w 1311275"/>
                  <a:gd name="connsiteY23" fmla="*/ 802877 h 1461690"/>
                  <a:gd name="connsiteX24" fmla="*/ 605101 w 1311275"/>
                  <a:gd name="connsiteY24" fmla="*/ 770334 h 1461690"/>
                  <a:gd name="connsiteX25" fmla="*/ 680508 w 1311275"/>
                  <a:gd name="connsiteY25" fmla="*/ 817959 h 1461690"/>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12308 w 1311275"/>
                  <a:gd name="connsiteY17" fmla="*/ 171053 h 1523603"/>
                  <a:gd name="connsiteX18" fmla="*/ 1280583 w 1311275"/>
                  <a:gd name="connsiteY18" fmla="*/ 504428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2862"/>
                  <a:gd name="connsiteY0" fmla="*/ 879872 h 1523603"/>
                  <a:gd name="connsiteX1" fmla="*/ 683683 w 1312862"/>
                  <a:gd name="connsiteY1" fmla="*/ 974328 h 1523603"/>
                  <a:gd name="connsiteX2" fmla="*/ 575733 w 1312862"/>
                  <a:gd name="connsiteY2" fmla="*/ 1066403 h 1523603"/>
                  <a:gd name="connsiteX3" fmla="*/ 496357 w 1312862"/>
                  <a:gd name="connsiteY3" fmla="*/ 990997 h 1523603"/>
                  <a:gd name="connsiteX4" fmla="*/ 491595 w 1312862"/>
                  <a:gd name="connsiteY4" fmla="*/ 1088628 h 1523603"/>
                  <a:gd name="connsiteX5" fmla="*/ 641615 w 1312862"/>
                  <a:gd name="connsiteY5" fmla="*/ 1171972 h 1523603"/>
                  <a:gd name="connsiteX6" fmla="*/ 944033 w 1312862"/>
                  <a:gd name="connsiteY6" fmla="*/ 971947 h 1523603"/>
                  <a:gd name="connsiteX7" fmla="*/ 1153583 w 1312862"/>
                  <a:gd name="connsiteY7" fmla="*/ 383779 h 1523603"/>
                  <a:gd name="connsiteX8" fmla="*/ 353483 w 1312862"/>
                  <a:gd name="connsiteY8" fmla="*/ 669528 h 1523603"/>
                  <a:gd name="connsiteX9" fmla="*/ 350308 w 1312862"/>
                  <a:gd name="connsiteY9" fmla="*/ 1415653 h 1523603"/>
                  <a:gd name="connsiteX10" fmla="*/ 1163108 w 1312862"/>
                  <a:gd name="connsiteY10" fmla="*/ 1063228 h 1523603"/>
                  <a:gd name="connsiteX11" fmla="*/ 1229783 w 1312862"/>
                  <a:gd name="connsiteY11" fmla="*/ 1034653 h 1523603"/>
                  <a:gd name="connsiteX12" fmla="*/ 1204383 w 1312862"/>
                  <a:gd name="connsiteY12" fmla="*/ 1148953 h 1523603"/>
                  <a:gd name="connsiteX13" fmla="*/ 645583 w 1312862"/>
                  <a:gd name="connsiteY13" fmla="*/ 1523603 h 1523603"/>
                  <a:gd name="connsiteX14" fmla="*/ 261408 w 1312862"/>
                  <a:gd name="connsiteY14" fmla="*/ 1498203 h 1523603"/>
                  <a:gd name="connsiteX15" fmla="*/ 26458 w 1312862"/>
                  <a:gd name="connsiteY15" fmla="*/ 1047353 h 1523603"/>
                  <a:gd name="connsiteX16" fmla="*/ 420158 w 1312862"/>
                  <a:gd name="connsiteY16" fmla="*/ 317103 h 1523603"/>
                  <a:gd name="connsiteX17" fmla="*/ 1112308 w 1312862"/>
                  <a:gd name="connsiteY17" fmla="*/ 171053 h 1523603"/>
                  <a:gd name="connsiteX18" fmla="*/ 1280583 w 1312862"/>
                  <a:gd name="connsiteY18" fmla="*/ 504428 h 1523603"/>
                  <a:gd name="connsiteX19" fmla="*/ 942446 w 1312862"/>
                  <a:gd name="connsiteY19" fmla="*/ 1145778 h 1523603"/>
                  <a:gd name="connsiteX20" fmla="*/ 643996 w 1312862"/>
                  <a:gd name="connsiteY20" fmla="*/ 1290240 h 1523603"/>
                  <a:gd name="connsiteX21" fmla="*/ 447939 w 1312862"/>
                  <a:gd name="connsiteY21" fmla="*/ 1179909 h 1523603"/>
                  <a:gd name="connsiteX22" fmla="*/ 398727 w 1312862"/>
                  <a:gd name="connsiteY22" fmla="*/ 1031478 h 1523603"/>
                  <a:gd name="connsiteX23" fmla="*/ 463020 w 1312862"/>
                  <a:gd name="connsiteY23" fmla="*/ 864790 h 1523603"/>
                  <a:gd name="connsiteX24" fmla="*/ 605101 w 1312862"/>
                  <a:gd name="connsiteY24" fmla="*/ 832247 h 1523603"/>
                  <a:gd name="connsiteX25" fmla="*/ 680508 w 1312862"/>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72394"/>
                  <a:gd name="connsiteY0" fmla="*/ 879872 h 1523603"/>
                  <a:gd name="connsiteX1" fmla="*/ 683683 w 1372394"/>
                  <a:gd name="connsiteY1" fmla="*/ 974328 h 1523603"/>
                  <a:gd name="connsiteX2" fmla="*/ 575733 w 1372394"/>
                  <a:gd name="connsiteY2" fmla="*/ 1066403 h 1523603"/>
                  <a:gd name="connsiteX3" fmla="*/ 496357 w 1372394"/>
                  <a:gd name="connsiteY3" fmla="*/ 990997 h 1523603"/>
                  <a:gd name="connsiteX4" fmla="*/ 491595 w 1372394"/>
                  <a:gd name="connsiteY4" fmla="*/ 1088628 h 1523603"/>
                  <a:gd name="connsiteX5" fmla="*/ 641615 w 1372394"/>
                  <a:gd name="connsiteY5" fmla="*/ 1171972 h 1523603"/>
                  <a:gd name="connsiteX6" fmla="*/ 944033 w 1372394"/>
                  <a:gd name="connsiteY6" fmla="*/ 971947 h 1523603"/>
                  <a:gd name="connsiteX7" fmla="*/ 1153583 w 1372394"/>
                  <a:gd name="connsiteY7" fmla="*/ 383779 h 1523603"/>
                  <a:gd name="connsiteX8" fmla="*/ 353483 w 1372394"/>
                  <a:gd name="connsiteY8" fmla="*/ 669528 h 1523603"/>
                  <a:gd name="connsiteX9" fmla="*/ 350308 w 1372394"/>
                  <a:gd name="connsiteY9" fmla="*/ 1415653 h 1523603"/>
                  <a:gd name="connsiteX10" fmla="*/ 1163108 w 1372394"/>
                  <a:gd name="connsiteY10" fmla="*/ 1063228 h 1523603"/>
                  <a:gd name="connsiteX11" fmla="*/ 1229783 w 1372394"/>
                  <a:gd name="connsiteY11" fmla="*/ 1034653 h 1523603"/>
                  <a:gd name="connsiteX12" fmla="*/ 1204383 w 1372394"/>
                  <a:gd name="connsiteY12" fmla="*/ 1148953 h 1523603"/>
                  <a:gd name="connsiteX13" fmla="*/ 645583 w 1372394"/>
                  <a:gd name="connsiteY13" fmla="*/ 1523603 h 1523603"/>
                  <a:gd name="connsiteX14" fmla="*/ 261408 w 1372394"/>
                  <a:gd name="connsiteY14" fmla="*/ 1498203 h 1523603"/>
                  <a:gd name="connsiteX15" fmla="*/ 26458 w 1372394"/>
                  <a:gd name="connsiteY15" fmla="*/ 1047353 h 1523603"/>
                  <a:gd name="connsiteX16" fmla="*/ 420158 w 1372394"/>
                  <a:gd name="connsiteY16" fmla="*/ 317103 h 1523603"/>
                  <a:gd name="connsiteX17" fmla="*/ 1171840 w 1372394"/>
                  <a:gd name="connsiteY17" fmla="*/ 209153 h 1523603"/>
                  <a:gd name="connsiteX18" fmla="*/ 1280583 w 1372394"/>
                  <a:gd name="connsiteY18" fmla="*/ 504428 h 1523603"/>
                  <a:gd name="connsiteX19" fmla="*/ 942446 w 1372394"/>
                  <a:gd name="connsiteY19" fmla="*/ 1145778 h 1523603"/>
                  <a:gd name="connsiteX20" fmla="*/ 643996 w 1372394"/>
                  <a:gd name="connsiteY20" fmla="*/ 1290240 h 1523603"/>
                  <a:gd name="connsiteX21" fmla="*/ 447939 w 1372394"/>
                  <a:gd name="connsiteY21" fmla="*/ 1179909 h 1523603"/>
                  <a:gd name="connsiteX22" fmla="*/ 398727 w 1372394"/>
                  <a:gd name="connsiteY22" fmla="*/ 1031478 h 1523603"/>
                  <a:gd name="connsiteX23" fmla="*/ 463020 w 1372394"/>
                  <a:gd name="connsiteY23" fmla="*/ 864790 h 1523603"/>
                  <a:gd name="connsiteX24" fmla="*/ 605101 w 1372394"/>
                  <a:gd name="connsiteY24" fmla="*/ 832247 h 1523603"/>
                  <a:gd name="connsiteX25" fmla="*/ 680508 w 1372394"/>
                  <a:gd name="connsiteY25" fmla="*/ 879872 h 1523603"/>
                  <a:gd name="connsiteX0" fmla="*/ 680508 w 1318815"/>
                  <a:gd name="connsiteY0" fmla="*/ 879872 h 1523603"/>
                  <a:gd name="connsiteX1" fmla="*/ 683683 w 1318815"/>
                  <a:gd name="connsiteY1" fmla="*/ 974328 h 1523603"/>
                  <a:gd name="connsiteX2" fmla="*/ 575733 w 1318815"/>
                  <a:gd name="connsiteY2" fmla="*/ 1066403 h 1523603"/>
                  <a:gd name="connsiteX3" fmla="*/ 496357 w 1318815"/>
                  <a:gd name="connsiteY3" fmla="*/ 990997 h 1523603"/>
                  <a:gd name="connsiteX4" fmla="*/ 491595 w 1318815"/>
                  <a:gd name="connsiteY4" fmla="*/ 1088628 h 1523603"/>
                  <a:gd name="connsiteX5" fmla="*/ 641615 w 1318815"/>
                  <a:gd name="connsiteY5" fmla="*/ 1171972 h 1523603"/>
                  <a:gd name="connsiteX6" fmla="*/ 944033 w 1318815"/>
                  <a:gd name="connsiteY6" fmla="*/ 971947 h 1523603"/>
                  <a:gd name="connsiteX7" fmla="*/ 1153583 w 1318815"/>
                  <a:gd name="connsiteY7" fmla="*/ 383779 h 1523603"/>
                  <a:gd name="connsiteX8" fmla="*/ 353483 w 1318815"/>
                  <a:gd name="connsiteY8" fmla="*/ 669528 h 1523603"/>
                  <a:gd name="connsiteX9" fmla="*/ 350308 w 1318815"/>
                  <a:gd name="connsiteY9" fmla="*/ 1415653 h 1523603"/>
                  <a:gd name="connsiteX10" fmla="*/ 1163108 w 1318815"/>
                  <a:gd name="connsiteY10" fmla="*/ 1063228 h 1523603"/>
                  <a:gd name="connsiteX11" fmla="*/ 1229783 w 1318815"/>
                  <a:gd name="connsiteY11" fmla="*/ 1034653 h 1523603"/>
                  <a:gd name="connsiteX12" fmla="*/ 1204383 w 1318815"/>
                  <a:gd name="connsiteY12" fmla="*/ 1148953 h 1523603"/>
                  <a:gd name="connsiteX13" fmla="*/ 645583 w 1318815"/>
                  <a:gd name="connsiteY13" fmla="*/ 1523603 h 1523603"/>
                  <a:gd name="connsiteX14" fmla="*/ 261408 w 1318815"/>
                  <a:gd name="connsiteY14" fmla="*/ 1498203 h 1523603"/>
                  <a:gd name="connsiteX15" fmla="*/ 26458 w 1318815"/>
                  <a:gd name="connsiteY15" fmla="*/ 1047353 h 1523603"/>
                  <a:gd name="connsiteX16" fmla="*/ 420158 w 1318815"/>
                  <a:gd name="connsiteY16" fmla="*/ 317103 h 1523603"/>
                  <a:gd name="connsiteX17" fmla="*/ 1171840 w 1318815"/>
                  <a:gd name="connsiteY17" fmla="*/ 209153 h 1523603"/>
                  <a:gd name="connsiteX18" fmla="*/ 1280583 w 1318815"/>
                  <a:gd name="connsiteY18" fmla="*/ 504428 h 1523603"/>
                  <a:gd name="connsiteX19" fmla="*/ 942446 w 1318815"/>
                  <a:gd name="connsiteY19" fmla="*/ 1145778 h 1523603"/>
                  <a:gd name="connsiteX20" fmla="*/ 643996 w 1318815"/>
                  <a:gd name="connsiteY20" fmla="*/ 1290240 h 1523603"/>
                  <a:gd name="connsiteX21" fmla="*/ 447939 w 1318815"/>
                  <a:gd name="connsiteY21" fmla="*/ 1179909 h 1523603"/>
                  <a:gd name="connsiteX22" fmla="*/ 398727 w 1318815"/>
                  <a:gd name="connsiteY22" fmla="*/ 1031478 h 1523603"/>
                  <a:gd name="connsiteX23" fmla="*/ 463020 w 1318815"/>
                  <a:gd name="connsiteY23" fmla="*/ 864790 h 1523603"/>
                  <a:gd name="connsiteX24" fmla="*/ 605101 w 1318815"/>
                  <a:gd name="connsiteY24" fmla="*/ 832247 h 1523603"/>
                  <a:gd name="connsiteX25" fmla="*/ 680508 w 1318815"/>
                  <a:gd name="connsiteY25" fmla="*/ 879872 h 1523603"/>
                  <a:gd name="connsiteX0" fmla="*/ 680508 w 1311275"/>
                  <a:gd name="connsiteY0" fmla="*/ 879872 h 1523603"/>
                  <a:gd name="connsiteX1" fmla="*/ 683683 w 1311275"/>
                  <a:gd name="connsiteY1" fmla="*/ 974328 h 1523603"/>
                  <a:gd name="connsiteX2" fmla="*/ 575733 w 1311275"/>
                  <a:gd name="connsiteY2" fmla="*/ 1066403 h 1523603"/>
                  <a:gd name="connsiteX3" fmla="*/ 496357 w 1311275"/>
                  <a:gd name="connsiteY3" fmla="*/ 990997 h 1523603"/>
                  <a:gd name="connsiteX4" fmla="*/ 491595 w 1311275"/>
                  <a:gd name="connsiteY4" fmla="*/ 1088628 h 1523603"/>
                  <a:gd name="connsiteX5" fmla="*/ 641615 w 1311275"/>
                  <a:gd name="connsiteY5" fmla="*/ 1171972 h 1523603"/>
                  <a:gd name="connsiteX6" fmla="*/ 944033 w 1311275"/>
                  <a:gd name="connsiteY6" fmla="*/ 971947 h 1523603"/>
                  <a:gd name="connsiteX7" fmla="*/ 1153583 w 1311275"/>
                  <a:gd name="connsiteY7" fmla="*/ 383779 h 1523603"/>
                  <a:gd name="connsiteX8" fmla="*/ 353483 w 1311275"/>
                  <a:gd name="connsiteY8" fmla="*/ 669528 h 1523603"/>
                  <a:gd name="connsiteX9" fmla="*/ 350308 w 1311275"/>
                  <a:gd name="connsiteY9" fmla="*/ 1415653 h 1523603"/>
                  <a:gd name="connsiteX10" fmla="*/ 1163108 w 1311275"/>
                  <a:gd name="connsiteY10" fmla="*/ 1063228 h 1523603"/>
                  <a:gd name="connsiteX11" fmla="*/ 1229783 w 1311275"/>
                  <a:gd name="connsiteY11" fmla="*/ 1034653 h 1523603"/>
                  <a:gd name="connsiteX12" fmla="*/ 1204383 w 1311275"/>
                  <a:gd name="connsiteY12" fmla="*/ 1148953 h 1523603"/>
                  <a:gd name="connsiteX13" fmla="*/ 645583 w 1311275"/>
                  <a:gd name="connsiteY13" fmla="*/ 1523603 h 1523603"/>
                  <a:gd name="connsiteX14" fmla="*/ 261408 w 1311275"/>
                  <a:gd name="connsiteY14" fmla="*/ 1498203 h 1523603"/>
                  <a:gd name="connsiteX15" fmla="*/ 26458 w 1311275"/>
                  <a:gd name="connsiteY15" fmla="*/ 1047353 h 1523603"/>
                  <a:gd name="connsiteX16" fmla="*/ 420158 w 1311275"/>
                  <a:gd name="connsiteY16" fmla="*/ 317103 h 1523603"/>
                  <a:gd name="connsiteX17" fmla="*/ 1171840 w 1311275"/>
                  <a:gd name="connsiteY17" fmla="*/ 209153 h 1523603"/>
                  <a:gd name="connsiteX18" fmla="*/ 1247246 w 1311275"/>
                  <a:gd name="connsiteY18" fmla="*/ 666353 h 1523603"/>
                  <a:gd name="connsiteX19" fmla="*/ 942446 w 1311275"/>
                  <a:gd name="connsiteY19" fmla="*/ 1145778 h 1523603"/>
                  <a:gd name="connsiteX20" fmla="*/ 643996 w 1311275"/>
                  <a:gd name="connsiteY20" fmla="*/ 1290240 h 1523603"/>
                  <a:gd name="connsiteX21" fmla="*/ 447939 w 1311275"/>
                  <a:gd name="connsiteY21" fmla="*/ 1179909 h 1523603"/>
                  <a:gd name="connsiteX22" fmla="*/ 398727 w 1311275"/>
                  <a:gd name="connsiteY22" fmla="*/ 1031478 h 1523603"/>
                  <a:gd name="connsiteX23" fmla="*/ 463020 w 1311275"/>
                  <a:gd name="connsiteY23" fmla="*/ 864790 h 1523603"/>
                  <a:gd name="connsiteX24" fmla="*/ 605101 w 1311275"/>
                  <a:gd name="connsiteY24" fmla="*/ 832247 h 1523603"/>
                  <a:gd name="connsiteX25" fmla="*/ 680508 w 1311275"/>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18816"/>
                  <a:gd name="connsiteY0" fmla="*/ 879872 h 1523603"/>
                  <a:gd name="connsiteX1" fmla="*/ 683683 w 1318816"/>
                  <a:gd name="connsiteY1" fmla="*/ 974328 h 1523603"/>
                  <a:gd name="connsiteX2" fmla="*/ 575733 w 1318816"/>
                  <a:gd name="connsiteY2" fmla="*/ 1066403 h 1523603"/>
                  <a:gd name="connsiteX3" fmla="*/ 496357 w 1318816"/>
                  <a:gd name="connsiteY3" fmla="*/ 990997 h 1523603"/>
                  <a:gd name="connsiteX4" fmla="*/ 491595 w 1318816"/>
                  <a:gd name="connsiteY4" fmla="*/ 1088628 h 1523603"/>
                  <a:gd name="connsiteX5" fmla="*/ 641615 w 1318816"/>
                  <a:gd name="connsiteY5" fmla="*/ 1171972 h 1523603"/>
                  <a:gd name="connsiteX6" fmla="*/ 944033 w 1318816"/>
                  <a:gd name="connsiteY6" fmla="*/ 971947 h 1523603"/>
                  <a:gd name="connsiteX7" fmla="*/ 1153583 w 1318816"/>
                  <a:gd name="connsiteY7" fmla="*/ 383779 h 1523603"/>
                  <a:gd name="connsiteX8" fmla="*/ 353483 w 1318816"/>
                  <a:gd name="connsiteY8" fmla="*/ 669528 h 1523603"/>
                  <a:gd name="connsiteX9" fmla="*/ 350308 w 1318816"/>
                  <a:gd name="connsiteY9" fmla="*/ 1415653 h 1523603"/>
                  <a:gd name="connsiteX10" fmla="*/ 1163108 w 1318816"/>
                  <a:gd name="connsiteY10" fmla="*/ 1063228 h 1523603"/>
                  <a:gd name="connsiteX11" fmla="*/ 1229783 w 1318816"/>
                  <a:gd name="connsiteY11" fmla="*/ 1034653 h 1523603"/>
                  <a:gd name="connsiteX12" fmla="*/ 1204383 w 1318816"/>
                  <a:gd name="connsiteY12" fmla="*/ 1148953 h 1523603"/>
                  <a:gd name="connsiteX13" fmla="*/ 645583 w 1318816"/>
                  <a:gd name="connsiteY13" fmla="*/ 1523603 h 1523603"/>
                  <a:gd name="connsiteX14" fmla="*/ 261408 w 1318816"/>
                  <a:gd name="connsiteY14" fmla="*/ 1498203 h 1523603"/>
                  <a:gd name="connsiteX15" fmla="*/ 26458 w 1318816"/>
                  <a:gd name="connsiteY15" fmla="*/ 1047353 h 1523603"/>
                  <a:gd name="connsiteX16" fmla="*/ 420158 w 1318816"/>
                  <a:gd name="connsiteY16" fmla="*/ 317103 h 1523603"/>
                  <a:gd name="connsiteX17" fmla="*/ 1171840 w 1318816"/>
                  <a:gd name="connsiteY17" fmla="*/ 209153 h 1523603"/>
                  <a:gd name="connsiteX18" fmla="*/ 1247246 w 1318816"/>
                  <a:gd name="connsiteY18" fmla="*/ 666353 h 1523603"/>
                  <a:gd name="connsiteX19" fmla="*/ 942446 w 1318816"/>
                  <a:gd name="connsiteY19" fmla="*/ 1145778 h 1523603"/>
                  <a:gd name="connsiteX20" fmla="*/ 643996 w 1318816"/>
                  <a:gd name="connsiteY20" fmla="*/ 1290240 h 1523603"/>
                  <a:gd name="connsiteX21" fmla="*/ 447939 w 1318816"/>
                  <a:gd name="connsiteY21" fmla="*/ 1179909 h 1523603"/>
                  <a:gd name="connsiteX22" fmla="*/ 398727 w 1318816"/>
                  <a:gd name="connsiteY22" fmla="*/ 1031478 h 1523603"/>
                  <a:gd name="connsiteX23" fmla="*/ 463020 w 1318816"/>
                  <a:gd name="connsiteY23" fmla="*/ 864790 h 1523603"/>
                  <a:gd name="connsiteX24" fmla="*/ 605101 w 1318816"/>
                  <a:gd name="connsiteY24" fmla="*/ 832247 h 1523603"/>
                  <a:gd name="connsiteX25" fmla="*/ 680508 w 1318816"/>
                  <a:gd name="connsiteY25" fmla="*/ 879872 h 1523603"/>
                  <a:gd name="connsiteX0" fmla="*/ 680508 w 1321197"/>
                  <a:gd name="connsiteY0" fmla="*/ 879872 h 1523603"/>
                  <a:gd name="connsiteX1" fmla="*/ 683683 w 1321197"/>
                  <a:gd name="connsiteY1" fmla="*/ 974328 h 1523603"/>
                  <a:gd name="connsiteX2" fmla="*/ 575733 w 1321197"/>
                  <a:gd name="connsiteY2" fmla="*/ 1066403 h 1523603"/>
                  <a:gd name="connsiteX3" fmla="*/ 496357 w 1321197"/>
                  <a:gd name="connsiteY3" fmla="*/ 990997 h 1523603"/>
                  <a:gd name="connsiteX4" fmla="*/ 491595 w 1321197"/>
                  <a:gd name="connsiteY4" fmla="*/ 1088628 h 1523603"/>
                  <a:gd name="connsiteX5" fmla="*/ 641615 w 1321197"/>
                  <a:gd name="connsiteY5" fmla="*/ 1171972 h 1523603"/>
                  <a:gd name="connsiteX6" fmla="*/ 944033 w 1321197"/>
                  <a:gd name="connsiteY6" fmla="*/ 971947 h 1523603"/>
                  <a:gd name="connsiteX7" fmla="*/ 1153583 w 1321197"/>
                  <a:gd name="connsiteY7" fmla="*/ 383779 h 1523603"/>
                  <a:gd name="connsiteX8" fmla="*/ 353483 w 1321197"/>
                  <a:gd name="connsiteY8" fmla="*/ 669528 h 1523603"/>
                  <a:gd name="connsiteX9" fmla="*/ 350308 w 1321197"/>
                  <a:gd name="connsiteY9" fmla="*/ 1415653 h 1523603"/>
                  <a:gd name="connsiteX10" fmla="*/ 1163108 w 1321197"/>
                  <a:gd name="connsiteY10" fmla="*/ 1063228 h 1523603"/>
                  <a:gd name="connsiteX11" fmla="*/ 1229783 w 1321197"/>
                  <a:gd name="connsiteY11" fmla="*/ 1034653 h 1523603"/>
                  <a:gd name="connsiteX12" fmla="*/ 1204383 w 1321197"/>
                  <a:gd name="connsiteY12" fmla="*/ 1148953 h 1523603"/>
                  <a:gd name="connsiteX13" fmla="*/ 645583 w 1321197"/>
                  <a:gd name="connsiteY13" fmla="*/ 1523603 h 1523603"/>
                  <a:gd name="connsiteX14" fmla="*/ 261408 w 1321197"/>
                  <a:gd name="connsiteY14" fmla="*/ 1498203 h 1523603"/>
                  <a:gd name="connsiteX15" fmla="*/ 26458 w 1321197"/>
                  <a:gd name="connsiteY15" fmla="*/ 1047353 h 1523603"/>
                  <a:gd name="connsiteX16" fmla="*/ 420158 w 1321197"/>
                  <a:gd name="connsiteY16" fmla="*/ 317103 h 1523603"/>
                  <a:gd name="connsiteX17" fmla="*/ 1171840 w 1321197"/>
                  <a:gd name="connsiteY17" fmla="*/ 209153 h 1523603"/>
                  <a:gd name="connsiteX18" fmla="*/ 1249627 w 1321197"/>
                  <a:gd name="connsiteY18" fmla="*/ 699691 h 1523603"/>
                  <a:gd name="connsiteX19" fmla="*/ 942446 w 1321197"/>
                  <a:gd name="connsiteY19" fmla="*/ 1145778 h 1523603"/>
                  <a:gd name="connsiteX20" fmla="*/ 643996 w 1321197"/>
                  <a:gd name="connsiteY20" fmla="*/ 1290240 h 1523603"/>
                  <a:gd name="connsiteX21" fmla="*/ 447939 w 1321197"/>
                  <a:gd name="connsiteY21" fmla="*/ 1179909 h 1523603"/>
                  <a:gd name="connsiteX22" fmla="*/ 398727 w 1321197"/>
                  <a:gd name="connsiteY22" fmla="*/ 1031478 h 1523603"/>
                  <a:gd name="connsiteX23" fmla="*/ 463020 w 1321197"/>
                  <a:gd name="connsiteY23" fmla="*/ 864790 h 1523603"/>
                  <a:gd name="connsiteX24" fmla="*/ 605101 w 1321197"/>
                  <a:gd name="connsiteY24" fmla="*/ 832247 h 1523603"/>
                  <a:gd name="connsiteX25" fmla="*/ 680508 w 1321197"/>
                  <a:gd name="connsiteY25" fmla="*/ 879872 h 1523603"/>
                  <a:gd name="connsiteX0" fmla="*/ 680508 w 1321197"/>
                  <a:gd name="connsiteY0" fmla="*/ 879871 h 1523602"/>
                  <a:gd name="connsiteX1" fmla="*/ 683683 w 1321197"/>
                  <a:gd name="connsiteY1" fmla="*/ 974327 h 1523602"/>
                  <a:gd name="connsiteX2" fmla="*/ 575733 w 1321197"/>
                  <a:gd name="connsiteY2" fmla="*/ 1066402 h 1523602"/>
                  <a:gd name="connsiteX3" fmla="*/ 496357 w 1321197"/>
                  <a:gd name="connsiteY3" fmla="*/ 990996 h 1523602"/>
                  <a:gd name="connsiteX4" fmla="*/ 491595 w 1321197"/>
                  <a:gd name="connsiteY4" fmla="*/ 1088627 h 1523602"/>
                  <a:gd name="connsiteX5" fmla="*/ 641615 w 1321197"/>
                  <a:gd name="connsiteY5" fmla="*/ 1171971 h 1523602"/>
                  <a:gd name="connsiteX6" fmla="*/ 944033 w 1321197"/>
                  <a:gd name="connsiteY6" fmla="*/ 971946 h 1523602"/>
                  <a:gd name="connsiteX7" fmla="*/ 1146439 w 1321197"/>
                  <a:gd name="connsiteY7" fmla="*/ 383779 h 1523602"/>
                  <a:gd name="connsiteX8" fmla="*/ 353483 w 1321197"/>
                  <a:gd name="connsiteY8" fmla="*/ 669527 h 1523602"/>
                  <a:gd name="connsiteX9" fmla="*/ 350308 w 1321197"/>
                  <a:gd name="connsiteY9" fmla="*/ 1415652 h 1523602"/>
                  <a:gd name="connsiteX10" fmla="*/ 1163108 w 1321197"/>
                  <a:gd name="connsiteY10" fmla="*/ 1063227 h 1523602"/>
                  <a:gd name="connsiteX11" fmla="*/ 1229783 w 1321197"/>
                  <a:gd name="connsiteY11" fmla="*/ 1034652 h 1523602"/>
                  <a:gd name="connsiteX12" fmla="*/ 1204383 w 1321197"/>
                  <a:gd name="connsiteY12" fmla="*/ 1148952 h 1523602"/>
                  <a:gd name="connsiteX13" fmla="*/ 645583 w 1321197"/>
                  <a:gd name="connsiteY13" fmla="*/ 1523602 h 1523602"/>
                  <a:gd name="connsiteX14" fmla="*/ 261408 w 1321197"/>
                  <a:gd name="connsiteY14" fmla="*/ 1498202 h 1523602"/>
                  <a:gd name="connsiteX15" fmla="*/ 26458 w 1321197"/>
                  <a:gd name="connsiteY15" fmla="*/ 1047352 h 1523602"/>
                  <a:gd name="connsiteX16" fmla="*/ 420158 w 1321197"/>
                  <a:gd name="connsiteY16" fmla="*/ 317102 h 1523602"/>
                  <a:gd name="connsiteX17" fmla="*/ 1171840 w 1321197"/>
                  <a:gd name="connsiteY17" fmla="*/ 209152 h 1523602"/>
                  <a:gd name="connsiteX18" fmla="*/ 1249627 w 1321197"/>
                  <a:gd name="connsiteY18" fmla="*/ 699690 h 1523602"/>
                  <a:gd name="connsiteX19" fmla="*/ 942446 w 1321197"/>
                  <a:gd name="connsiteY19" fmla="*/ 1145777 h 1523602"/>
                  <a:gd name="connsiteX20" fmla="*/ 643996 w 1321197"/>
                  <a:gd name="connsiteY20" fmla="*/ 1290239 h 1523602"/>
                  <a:gd name="connsiteX21" fmla="*/ 447939 w 1321197"/>
                  <a:gd name="connsiteY21" fmla="*/ 1179908 h 1523602"/>
                  <a:gd name="connsiteX22" fmla="*/ 398727 w 1321197"/>
                  <a:gd name="connsiteY22" fmla="*/ 1031477 h 1523602"/>
                  <a:gd name="connsiteX23" fmla="*/ 463020 w 1321197"/>
                  <a:gd name="connsiteY23" fmla="*/ 864789 h 1523602"/>
                  <a:gd name="connsiteX24" fmla="*/ 605101 w 1321197"/>
                  <a:gd name="connsiteY24" fmla="*/ 832246 h 1523602"/>
                  <a:gd name="connsiteX25" fmla="*/ 680508 w 1321197"/>
                  <a:gd name="connsiteY25" fmla="*/ 879871 h 1523602"/>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31452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05101 w 1321197"/>
                  <a:gd name="connsiteY24" fmla="*/ 798909 h 1490265"/>
                  <a:gd name="connsiteX25" fmla="*/ 680508 w 1321197"/>
                  <a:gd name="connsiteY25"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683683 w 1321197"/>
                  <a:gd name="connsiteY1" fmla="*/ 940990 h 1490265"/>
                  <a:gd name="connsiteX2" fmla="*/ 575733 w 1321197"/>
                  <a:gd name="connsiteY2" fmla="*/ 1033065 h 1490265"/>
                  <a:gd name="connsiteX3" fmla="*/ 496357 w 1321197"/>
                  <a:gd name="connsiteY3" fmla="*/ 957659 h 1490265"/>
                  <a:gd name="connsiteX4" fmla="*/ 491595 w 1321197"/>
                  <a:gd name="connsiteY4" fmla="*/ 1055290 h 1490265"/>
                  <a:gd name="connsiteX5" fmla="*/ 641615 w 1321197"/>
                  <a:gd name="connsiteY5" fmla="*/ 1138634 h 1490265"/>
                  <a:gd name="connsiteX6" fmla="*/ 944033 w 1321197"/>
                  <a:gd name="connsiteY6" fmla="*/ 938609 h 1490265"/>
                  <a:gd name="connsiteX7" fmla="*/ 1146439 w 1321197"/>
                  <a:gd name="connsiteY7" fmla="*/ 350442 h 1490265"/>
                  <a:gd name="connsiteX8" fmla="*/ 353483 w 1321197"/>
                  <a:gd name="connsiteY8" fmla="*/ 636190 h 1490265"/>
                  <a:gd name="connsiteX9" fmla="*/ 350308 w 1321197"/>
                  <a:gd name="connsiteY9" fmla="*/ 1382315 h 1490265"/>
                  <a:gd name="connsiteX10" fmla="*/ 1163108 w 1321197"/>
                  <a:gd name="connsiteY10" fmla="*/ 1029890 h 1490265"/>
                  <a:gd name="connsiteX11" fmla="*/ 1229783 w 1321197"/>
                  <a:gd name="connsiteY11" fmla="*/ 1001315 h 1490265"/>
                  <a:gd name="connsiteX12" fmla="*/ 1204383 w 1321197"/>
                  <a:gd name="connsiteY12" fmla="*/ 1115615 h 1490265"/>
                  <a:gd name="connsiteX13" fmla="*/ 645583 w 1321197"/>
                  <a:gd name="connsiteY13" fmla="*/ 1490265 h 1490265"/>
                  <a:gd name="connsiteX14" fmla="*/ 261408 w 1321197"/>
                  <a:gd name="connsiteY14" fmla="*/ 1464865 h 1490265"/>
                  <a:gd name="connsiteX15" fmla="*/ 26458 w 1321197"/>
                  <a:gd name="connsiteY15" fmla="*/ 1014015 h 1490265"/>
                  <a:gd name="connsiteX16" fmla="*/ 420158 w 1321197"/>
                  <a:gd name="connsiteY16" fmla="*/ 283765 h 1490265"/>
                  <a:gd name="connsiteX17" fmla="*/ 1171840 w 1321197"/>
                  <a:gd name="connsiteY17" fmla="*/ 175815 h 1490265"/>
                  <a:gd name="connsiteX18" fmla="*/ 1249627 w 1321197"/>
                  <a:gd name="connsiteY18" fmla="*/ 666353 h 1490265"/>
                  <a:gd name="connsiteX19" fmla="*/ 942446 w 1321197"/>
                  <a:gd name="connsiteY19" fmla="*/ 1112440 h 1490265"/>
                  <a:gd name="connsiteX20" fmla="*/ 643996 w 1321197"/>
                  <a:gd name="connsiteY20" fmla="*/ 1256902 h 1490265"/>
                  <a:gd name="connsiteX21" fmla="*/ 447939 w 1321197"/>
                  <a:gd name="connsiteY21" fmla="*/ 1146571 h 1490265"/>
                  <a:gd name="connsiteX22" fmla="*/ 398727 w 1321197"/>
                  <a:gd name="connsiteY22" fmla="*/ 998140 h 1490265"/>
                  <a:gd name="connsiteX23" fmla="*/ 463020 w 1321197"/>
                  <a:gd name="connsiteY23" fmla="*/ 848121 h 1490265"/>
                  <a:gd name="connsiteX24" fmla="*/ 680508 w 1321197"/>
                  <a:gd name="connsiteY24"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80508 w 1321197"/>
                  <a:gd name="connsiteY0" fmla="*/ 846534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80508 w 1321197"/>
                  <a:gd name="connsiteY23" fmla="*/ 846534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575733 w 1321197"/>
                  <a:gd name="connsiteY1" fmla="*/ 1033065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643996 w 1321197"/>
                  <a:gd name="connsiteY19" fmla="*/ 1256902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447939 w 1321197"/>
                  <a:gd name="connsiteY20" fmla="*/ 1146571 h 1490265"/>
                  <a:gd name="connsiteX21" fmla="*/ 398727 w 1321197"/>
                  <a:gd name="connsiteY21" fmla="*/ 998140 h 1490265"/>
                  <a:gd name="connsiteX22" fmla="*/ 463020 w 1321197"/>
                  <a:gd name="connsiteY22" fmla="*/ 848121 h 1490265"/>
                  <a:gd name="connsiteX23" fmla="*/ 670983 w 1321197"/>
                  <a:gd name="connsiteY23"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942446 w 1321197"/>
                  <a:gd name="connsiteY18" fmla="*/ 1112440 h 1490265"/>
                  <a:gd name="connsiteX19" fmla="*/ 705909 w 1321197"/>
                  <a:gd name="connsiteY19" fmla="*/ 1249758 h 1490265"/>
                  <a:gd name="connsiteX20" fmla="*/ 398727 w 1321197"/>
                  <a:gd name="connsiteY20" fmla="*/ 998140 h 1490265"/>
                  <a:gd name="connsiteX21" fmla="*/ 463020 w 1321197"/>
                  <a:gd name="connsiteY21" fmla="*/ 848121 h 1490265"/>
                  <a:gd name="connsiteX22" fmla="*/ 670983 w 1321197"/>
                  <a:gd name="connsiteY22"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490265"/>
                  <a:gd name="connsiteX1" fmla="*/ 613833 w 1321197"/>
                  <a:gd name="connsiteY1" fmla="*/ 1047353 h 1490265"/>
                  <a:gd name="connsiteX2" fmla="*/ 496357 w 1321197"/>
                  <a:gd name="connsiteY2" fmla="*/ 957659 h 1490265"/>
                  <a:gd name="connsiteX3" fmla="*/ 491595 w 1321197"/>
                  <a:gd name="connsiteY3" fmla="*/ 1055290 h 1490265"/>
                  <a:gd name="connsiteX4" fmla="*/ 641615 w 1321197"/>
                  <a:gd name="connsiteY4" fmla="*/ 1138634 h 1490265"/>
                  <a:gd name="connsiteX5" fmla="*/ 944033 w 1321197"/>
                  <a:gd name="connsiteY5" fmla="*/ 938609 h 1490265"/>
                  <a:gd name="connsiteX6" fmla="*/ 1146439 w 1321197"/>
                  <a:gd name="connsiteY6" fmla="*/ 350442 h 1490265"/>
                  <a:gd name="connsiteX7" fmla="*/ 353483 w 1321197"/>
                  <a:gd name="connsiteY7" fmla="*/ 636190 h 1490265"/>
                  <a:gd name="connsiteX8" fmla="*/ 350308 w 1321197"/>
                  <a:gd name="connsiteY8" fmla="*/ 1382315 h 1490265"/>
                  <a:gd name="connsiteX9" fmla="*/ 1163108 w 1321197"/>
                  <a:gd name="connsiteY9" fmla="*/ 1029890 h 1490265"/>
                  <a:gd name="connsiteX10" fmla="*/ 1229783 w 1321197"/>
                  <a:gd name="connsiteY10" fmla="*/ 1001315 h 1490265"/>
                  <a:gd name="connsiteX11" fmla="*/ 1204383 w 1321197"/>
                  <a:gd name="connsiteY11" fmla="*/ 1115615 h 1490265"/>
                  <a:gd name="connsiteX12" fmla="*/ 645583 w 1321197"/>
                  <a:gd name="connsiteY12" fmla="*/ 1490265 h 1490265"/>
                  <a:gd name="connsiteX13" fmla="*/ 261408 w 1321197"/>
                  <a:gd name="connsiteY13" fmla="*/ 1464865 h 1490265"/>
                  <a:gd name="connsiteX14" fmla="*/ 26458 w 1321197"/>
                  <a:gd name="connsiteY14" fmla="*/ 1014015 h 1490265"/>
                  <a:gd name="connsiteX15" fmla="*/ 420158 w 1321197"/>
                  <a:gd name="connsiteY15" fmla="*/ 283765 h 1490265"/>
                  <a:gd name="connsiteX16" fmla="*/ 1171840 w 1321197"/>
                  <a:gd name="connsiteY16" fmla="*/ 175815 h 1490265"/>
                  <a:gd name="connsiteX17" fmla="*/ 1249627 w 1321197"/>
                  <a:gd name="connsiteY17" fmla="*/ 666353 h 1490265"/>
                  <a:gd name="connsiteX18" fmla="*/ 705909 w 1321197"/>
                  <a:gd name="connsiteY18" fmla="*/ 1249758 h 1490265"/>
                  <a:gd name="connsiteX19" fmla="*/ 398727 w 1321197"/>
                  <a:gd name="connsiteY19" fmla="*/ 998140 h 1490265"/>
                  <a:gd name="connsiteX20" fmla="*/ 463020 w 1321197"/>
                  <a:gd name="connsiteY20" fmla="*/ 848121 h 1490265"/>
                  <a:gd name="connsiteX21" fmla="*/ 670983 w 1321197"/>
                  <a:gd name="connsiteY21" fmla="*/ 844153 h 1490265"/>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29783 w 1321197"/>
                  <a:gd name="connsiteY10" fmla="*/ 1001315 h 1537626"/>
                  <a:gd name="connsiteX11" fmla="*/ 1204383 w 1321197"/>
                  <a:gd name="connsiteY11" fmla="*/ 1115615 h 1537626"/>
                  <a:gd name="connsiteX12" fmla="*/ 645583 w 1321197"/>
                  <a:gd name="connsiteY12" fmla="*/ 1490265 h 1537626"/>
                  <a:gd name="connsiteX13" fmla="*/ 261408 w 1321197"/>
                  <a:gd name="connsiteY13" fmla="*/ 1464865 h 1537626"/>
                  <a:gd name="connsiteX14" fmla="*/ 26458 w 1321197"/>
                  <a:gd name="connsiteY14" fmla="*/ 1014015 h 1537626"/>
                  <a:gd name="connsiteX15" fmla="*/ 420158 w 1321197"/>
                  <a:gd name="connsiteY15" fmla="*/ 283765 h 1537626"/>
                  <a:gd name="connsiteX16" fmla="*/ 1171840 w 1321197"/>
                  <a:gd name="connsiteY16" fmla="*/ 175815 h 1537626"/>
                  <a:gd name="connsiteX17" fmla="*/ 1249627 w 1321197"/>
                  <a:gd name="connsiteY17" fmla="*/ 666353 h 1537626"/>
                  <a:gd name="connsiteX18" fmla="*/ 705909 w 1321197"/>
                  <a:gd name="connsiteY18" fmla="*/ 1249758 h 1537626"/>
                  <a:gd name="connsiteX19" fmla="*/ 398727 w 1321197"/>
                  <a:gd name="connsiteY19" fmla="*/ 998140 h 1537626"/>
                  <a:gd name="connsiteX20" fmla="*/ 463020 w 1321197"/>
                  <a:gd name="connsiteY20" fmla="*/ 848121 h 1537626"/>
                  <a:gd name="connsiteX21" fmla="*/ 670983 w 1321197"/>
                  <a:gd name="connsiteY21"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70983 w 1321197"/>
                  <a:gd name="connsiteY0" fmla="*/ 844153 h 1537626"/>
                  <a:gd name="connsiteX1" fmla="*/ 613833 w 1321197"/>
                  <a:gd name="connsiteY1" fmla="*/ 1047353 h 1537626"/>
                  <a:gd name="connsiteX2" fmla="*/ 496357 w 1321197"/>
                  <a:gd name="connsiteY2" fmla="*/ 957659 h 1537626"/>
                  <a:gd name="connsiteX3" fmla="*/ 491595 w 1321197"/>
                  <a:gd name="connsiteY3" fmla="*/ 1055290 h 1537626"/>
                  <a:gd name="connsiteX4" fmla="*/ 641615 w 1321197"/>
                  <a:gd name="connsiteY4" fmla="*/ 1138634 h 1537626"/>
                  <a:gd name="connsiteX5" fmla="*/ 944033 w 1321197"/>
                  <a:gd name="connsiteY5" fmla="*/ 938609 h 1537626"/>
                  <a:gd name="connsiteX6" fmla="*/ 1146439 w 1321197"/>
                  <a:gd name="connsiteY6" fmla="*/ 350442 h 1537626"/>
                  <a:gd name="connsiteX7" fmla="*/ 353483 w 1321197"/>
                  <a:gd name="connsiteY7" fmla="*/ 636190 h 1537626"/>
                  <a:gd name="connsiteX8" fmla="*/ 350308 w 1321197"/>
                  <a:gd name="connsiteY8" fmla="*/ 1382315 h 1537626"/>
                  <a:gd name="connsiteX9" fmla="*/ 1163108 w 1321197"/>
                  <a:gd name="connsiteY9" fmla="*/ 1029890 h 1537626"/>
                  <a:gd name="connsiteX10" fmla="*/ 1204383 w 1321197"/>
                  <a:gd name="connsiteY10" fmla="*/ 1115615 h 1537626"/>
                  <a:gd name="connsiteX11" fmla="*/ 645583 w 1321197"/>
                  <a:gd name="connsiteY11" fmla="*/ 1490265 h 1537626"/>
                  <a:gd name="connsiteX12" fmla="*/ 261408 w 1321197"/>
                  <a:gd name="connsiteY12" fmla="*/ 1464865 h 1537626"/>
                  <a:gd name="connsiteX13" fmla="*/ 26458 w 1321197"/>
                  <a:gd name="connsiteY13" fmla="*/ 1014015 h 1537626"/>
                  <a:gd name="connsiteX14" fmla="*/ 420158 w 1321197"/>
                  <a:gd name="connsiteY14" fmla="*/ 283765 h 1537626"/>
                  <a:gd name="connsiteX15" fmla="*/ 1171840 w 1321197"/>
                  <a:gd name="connsiteY15" fmla="*/ 175815 h 1537626"/>
                  <a:gd name="connsiteX16" fmla="*/ 1249627 w 1321197"/>
                  <a:gd name="connsiteY16" fmla="*/ 666353 h 1537626"/>
                  <a:gd name="connsiteX17" fmla="*/ 705909 w 1321197"/>
                  <a:gd name="connsiteY17" fmla="*/ 1249758 h 1537626"/>
                  <a:gd name="connsiteX18" fmla="*/ 398727 w 1321197"/>
                  <a:gd name="connsiteY18" fmla="*/ 998140 h 1537626"/>
                  <a:gd name="connsiteX19" fmla="*/ 463020 w 1321197"/>
                  <a:gd name="connsiteY19" fmla="*/ 848121 h 1537626"/>
                  <a:gd name="connsiteX20" fmla="*/ 670983 w 1321197"/>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6815 w 1304529"/>
                  <a:gd name="connsiteY7" fmla="*/ 636190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6352 w 1304529"/>
                  <a:gd name="connsiteY19" fmla="*/ 848121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441590 w 1304529"/>
                  <a:gd name="connsiteY19" fmla="*/ 836215 h 1537626"/>
                  <a:gd name="connsiteX20" fmla="*/ 654315 w 1304529"/>
                  <a:gd name="connsiteY20"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927365 w 1304529"/>
                  <a:gd name="connsiteY5" fmla="*/ 938609 h 1537626"/>
                  <a:gd name="connsiteX6" fmla="*/ 1129771 w 1304529"/>
                  <a:gd name="connsiteY6" fmla="*/ 350442 h 1537626"/>
                  <a:gd name="connsiteX7" fmla="*/ 339197 w 1304529"/>
                  <a:gd name="connsiteY7" fmla="*/ 650477 h 1537626"/>
                  <a:gd name="connsiteX8" fmla="*/ 333640 w 1304529"/>
                  <a:gd name="connsiteY8" fmla="*/ 1382315 h 1537626"/>
                  <a:gd name="connsiteX9" fmla="*/ 1146440 w 1304529"/>
                  <a:gd name="connsiteY9" fmla="*/ 1029890 h 1537626"/>
                  <a:gd name="connsiteX10" fmla="*/ 1187715 w 1304529"/>
                  <a:gd name="connsiteY10" fmla="*/ 1115615 h 1537626"/>
                  <a:gd name="connsiteX11" fmla="*/ 628915 w 1304529"/>
                  <a:gd name="connsiteY11" fmla="*/ 1490265 h 1537626"/>
                  <a:gd name="connsiteX12" fmla="*/ 244740 w 1304529"/>
                  <a:gd name="connsiteY12" fmla="*/ 1464865 h 1537626"/>
                  <a:gd name="connsiteX13" fmla="*/ 26458 w 1304529"/>
                  <a:gd name="connsiteY13" fmla="*/ 1011634 h 1537626"/>
                  <a:gd name="connsiteX14" fmla="*/ 403490 w 1304529"/>
                  <a:gd name="connsiteY14" fmla="*/ 283765 h 1537626"/>
                  <a:gd name="connsiteX15" fmla="*/ 1155172 w 1304529"/>
                  <a:gd name="connsiteY15" fmla="*/ 175815 h 1537626"/>
                  <a:gd name="connsiteX16" fmla="*/ 1232959 w 1304529"/>
                  <a:gd name="connsiteY16" fmla="*/ 666353 h 1537626"/>
                  <a:gd name="connsiteX17" fmla="*/ 689241 w 1304529"/>
                  <a:gd name="connsiteY17" fmla="*/ 1249758 h 1537626"/>
                  <a:gd name="connsiteX18" fmla="*/ 382059 w 1304529"/>
                  <a:gd name="connsiteY18" fmla="*/ 998140 h 1537626"/>
                  <a:gd name="connsiteX19" fmla="*/ 654315 w 1304529"/>
                  <a:gd name="connsiteY19"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24947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74927 w 1304529"/>
                  <a:gd name="connsiteY3" fmla="*/ 1055290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89241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4153 h 1537626"/>
                  <a:gd name="connsiteX1" fmla="*/ 597165 w 1304529"/>
                  <a:gd name="connsiteY1" fmla="*/ 1047353 h 1537626"/>
                  <a:gd name="connsiteX2" fmla="*/ 479689 w 1304529"/>
                  <a:gd name="connsiteY2" fmla="*/ 957659 h 1537626"/>
                  <a:gd name="connsiteX3" fmla="*/ 491596 w 1304529"/>
                  <a:gd name="connsiteY3" fmla="*/ 1076721 h 1537626"/>
                  <a:gd name="connsiteX4" fmla="*/ 648759 w 1304529"/>
                  <a:gd name="connsiteY4" fmla="*/ 1138634 h 1537626"/>
                  <a:gd name="connsiteX5" fmla="*/ 1129771 w 1304529"/>
                  <a:gd name="connsiteY5" fmla="*/ 350442 h 1537626"/>
                  <a:gd name="connsiteX6" fmla="*/ 339197 w 1304529"/>
                  <a:gd name="connsiteY6" fmla="*/ 650477 h 1537626"/>
                  <a:gd name="connsiteX7" fmla="*/ 333640 w 1304529"/>
                  <a:gd name="connsiteY7" fmla="*/ 1382315 h 1537626"/>
                  <a:gd name="connsiteX8" fmla="*/ 1146440 w 1304529"/>
                  <a:gd name="connsiteY8" fmla="*/ 1029890 h 1537626"/>
                  <a:gd name="connsiteX9" fmla="*/ 1187715 w 1304529"/>
                  <a:gd name="connsiteY9" fmla="*/ 1115615 h 1537626"/>
                  <a:gd name="connsiteX10" fmla="*/ 628915 w 1304529"/>
                  <a:gd name="connsiteY10" fmla="*/ 1490265 h 1537626"/>
                  <a:gd name="connsiteX11" fmla="*/ 244740 w 1304529"/>
                  <a:gd name="connsiteY11" fmla="*/ 1464865 h 1537626"/>
                  <a:gd name="connsiteX12" fmla="*/ 26458 w 1304529"/>
                  <a:gd name="connsiteY12" fmla="*/ 1011634 h 1537626"/>
                  <a:gd name="connsiteX13" fmla="*/ 403490 w 1304529"/>
                  <a:gd name="connsiteY13" fmla="*/ 283765 h 1537626"/>
                  <a:gd name="connsiteX14" fmla="*/ 1155172 w 1304529"/>
                  <a:gd name="connsiteY14" fmla="*/ 175815 h 1537626"/>
                  <a:gd name="connsiteX15" fmla="*/ 1232959 w 1304529"/>
                  <a:gd name="connsiteY15" fmla="*/ 666353 h 1537626"/>
                  <a:gd name="connsiteX16" fmla="*/ 694003 w 1304529"/>
                  <a:gd name="connsiteY16" fmla="*/ 1249758 h 1537626"/>
                  <a:gd name="connsiteX17" fmla="*/ 382059 w 1304529"/>
                  <a:gd name="connsiteY17" fmla="*/ 998140 h 1537626"/>
                  <a:gd name="connsiteX18" fmla="*/ 654315 w 1304529"/>
                  <a:gd name="connsiteY18" fmla="*/ 844153 h 1537626"/>
                  <a:gd name="connsiteX0" fmla="*/ 654315 w 1304529"/>
                  <a:gd name="connsiteY0" fmla="*/ 848915 h 1542388"/>
                  <a:gd name="connsiteX1" fmla="*/ 597165 w 1304529"/>
                  <a:gd name="connsiteY1" fmla="*/ 1052115 h 1542388"/>
                  <a:gd name="connsiteX2" fmla="*/ 479689 w 1304529"/>
                  <a:gd name="connsiteY2" fmla="*/ 962421 h 1542388"/>
                  <a:gd name="connsiteX3" fmla="*/ 491596 w 1304529"/>
                  <a:gd name="connsiteY3" fmla="*/ 1081483 h 1542388"/>
                  <a:gd name="connsiteX4" fmla="*/ 648759 w 1304529"/>
                  <a:gd name="connsiteY4" fmla="*/ 1143396 h 1542388"/>
                  <a:gd name="connsiteX5" fmla="*/ 1129771 w 1304529"/>
                  <a:gd name="connsiteY5" fmla="*/ 355204 h 1542388"/>
                  <a:gd name="connsiteX6" fmla="*/ 339197 w 1304529"/>
                  <a:gd name="connsiteY6" fmla="*/ 655239 h 1542388"/>
                  <a:gd name="connsiteX7" fmla="*/ 333640 w 1304529"/>
                  <a:gd name="connsiteY7" fmla="*/ 1387077 h 1542388"/>
                  <a:gd name="connsiteX8" fmla="*/ 1146440 w 1304529"/>
                  <a:gd name="connsiteY8" fmla="*/ 1034652 h 1542388"/>
                  <a:gd name="connsiteX9" fmla="*/ 1187715 w 1304529"/>
                  <a:gd name="connsiteY9" fmla="*/ 1120377 h 1542388"/>
                  <a:gd name="connsiteX10" fmla="*/ 628915 w 1304529"/>
                  <a:gd name="connsiteY10" fmla="*/ 1495027 h 1542388"/>
                  <a:gd name="connsiteX11" fmla="*/ 244740 w 1304529"/>
                  <a:gd name="connsiteY11" fmla="*/ 1469627 h 1542388"/>
                  <a:gd name="connsiteX12" fmla="*/ 26458 w 1304529"/>
                  <a:gd name="connsiteY12" fmla="*/ 1016396 h 1542388"/>
                  <a:gd name="connsiteX13" fmla="*/ 403490 w 1304529"/>
                  <a:gd name="connsiteY13" fmla="*/ 288527 h 1542388"/>
                  <a:gd name="connsiteX14" fmla="*/ 1155172 w 1304529"/>
                  <a:gd name="connsiteY14" fmla="*/ 180577 h 1542388"/>
                  <a:gd name="connsiteX15" fmla="*/ 1232959 w 1304529"/>
                  <a:gd name="connsiteY15" fmla="*/ 671115 h 1542388"/>
                  <a:gd name="connsiteX16" fmla="*/ 694003 w 1304529"/>
                  <a:gd name="connsiteY16" fmla="*/ 1254520 h 1542388"/>
                  <a:gd name="connsiteX17" fmla="*/ 382059 w 1304529"/>
                  <a:gd name="connsiteY17" fmla="*/ 1002902 h 1542388"/>
                  <a:gd name="connsiteX18" fmla="*/ 654315 w 1304529"/>
                  <a:gd name="connsiteY18" fmla="*/ 848915 h 1542388"/>
                  <a:gd name="connsiteX0" fmla="*/ 644790 w 1295004"/>
                  <a:gd name="connsiteY0" fmla="*/ 848915 h 1542388"/>
                  <a:gd name="connsiteX1" fmla="*/ 587640 w 1295004"/>
                  <a:gd name="connsiteY1" fmla="*/ 1052115 h 1542388"/>
                  <a:gd name="connsiteX2" fmla="*/ 470164 w 1295004"/>
                  <a:gd name="connsiteY2" fmla="*/ 962421 h 1542388"/>
                  <a:gd name="connsiteX3" fmla="*/ 482071 w 1295004"/>
                  <a:gd name="connsiteY3" fmla="*/ 1081483 h 1542388"/>
                  <a:gd name="connsiteX4" fmla="*/ 639234 w 1295004"/>
                  <a:gd name="connsiteY4" fmla="*/ 1143396 h 1542388"/>
                  <a:gd name="connsiteX5" fmla="*/ 1120246 w 1295004"/>
                  <a:gd name="connsiteY5" fmla="*/ 355204 h 1542388"/>
                  <a:gd name="connsiteX6" fmla="*/ 329672 w 1295004"/>
                  <a:gd name="connsiteY6" fmla="*/ 655239 h 1542388"/>
                  <a:gd name="connsiteX7" fmla="*/ 324115 w 1295004"/>
                  <a:gd name="connsiteY7" fmla="*/ 1387077 h 1542388"/>
                  <a:gd name="connsiteX8" fmla="*/ 1136915 w 1295004"/>
                  <a:gd name="connsiteY8" fmla="*/ 1034652 h 1542388"/>
                  <a:gd name="connsiteX9" fmla="*/ 1178190 w 1295004"/>
                  <a:gd name="connsiteY9" fmla="*/ 1120377 h 1542388"/>
                  <a:gd name="connsiteX10" fmla="*/ 619390 w 1295004"/>
                  <a:gd name="connsiteY10" fmla="*/ 1495027 h 1542388"/>
                  <a:gd name="connsiteX11" fmla="*/ 235215 w 1295004"/>
                  <a:gd name="connsiteY11" fmla="*/ 1469627 h 1542388"/>
                  <a:gd name="connsiteX12" fmla="*/ 16933 w 1295004"/>
                  <a:gd name="connsiteY12" fmla="*/ 1016396 h 1542388"/>
                  <a:gd name="connsiteX13" fmla="*/ 393965 w 1295004"/>
                  <a:gd name="connsiteY13" fmla="*/ 288527 h 1542388"/>
                  <a:gd name="connsiteX14" fmla="*/ 1145647 w 1295004"/>
                  <a:gd name="connsiteY14" fmla="*/ 180577 h 1542388"/>
                  <a:gd name="connsiteX15" fmla="*/ 1223434 w 1295004"/>
                  <a:gd name="connsiteY15" fmla="*/ 671115 h 1542388"/>
                  <a:gd name="connsiteX16" fmla="*/ 684478 w 1295004"/>
                  <a:gd name="connsiteY16" fmla="*/ 1254520 h 1542388"/>
                  <a:gd name="connsiteX17" fmla="*/ 372534 w 1295004"/>
                  <a:gd name="connsiteY17" fmla="*/ 1002902 h 1542388"/>
                  <a:gd name="connsiteX18" fmla="*/ 644790 w 1295004"/>
                  <a:gd name="connsiteY18" fmla="*/ 848915 h 1542388"/>
                  <a:gd name="connsiteX0" fmla="*/ 644790 w 1295004"/>
                  <a:gd name="connsiteY0" fmla="*/ 848915 h 1556675"/>
                  <a:gd name="connsiteX1" fmla="*/ 587640 w 1295004"/>
                  <a:gd name="connsiteY1" fmla="*/ 1052115 h 1556675"/>
                  <a:gd name="connsiteX2" fmla="*/ 470164 w 1295004"/>
                  <a:gd name="connsiteY2" fmla="*/ 962421 h 1556675"/>
                  <a:gd name="connsiteX3" fmla="*/ 482071 w 1295004"/>
                  <a:gd name="connsiteY3" fmla="*/ 1081483 h 1556675"/>
                  <a:gd name="connsiteX4" fmla="*/ 639234 w 1295004"/>
                  <a:gd name="connsiteY4" fmla="*/ 1143396 h 1556675"/>
                  <a:gd name="connsiteX5" fmla="*/ 1120246 w 1295004"/>
                  <a:gd name="connsiteY5" fmla="*/ 355204 h 1556675"/>
                  <a:gd name="connsiteX6" fmla="*/ 329672 w 1295004"/>
                  <a:gd name="connsiteY6" fmla="*/ 655239 h 1556675"/>
                  <a:gd name="connsiteX7" fmla="*/ 324115 w 1295004"/>
                  <a:gd name="connsiteY7" fmla="*/ 1387077 h 1556675"/>
                  <a:gd name="connsiteX8" fmla="*/ 1136915 w 1295004"/>
                  <a:gd name="connsiteY8" fmla="*/ 1034652 h 1556675"/>
                  <a:gd name="connsiteX9" fmla="*/ 1178190 w 1295004"/>
                  <a:gd name="connsiteY9" fmla="*/ 1120377 h 1556675"/>
                  <a:gd name="connsiteX10" fmla="*/ 619390 w 1295004"/>
                  <a:gd name="connsiteY10" fmla="*/ 1495027 h 1556675"/>
                  <a:gd name="connsiteX11" fmla="*/ 235215 w 1295004"/>
                  <a:gd name="connsiteY11" fmla="*/ 1469627 h 1556675"/>
                  <a:gd name="connsiteX12" fmla="*/ 16933 w 1295004"/>
                  <a:gd name="connsiteY12" fmla="*/ 1016396 h 1556675"/>
                  <a:gd name="connsiteX13" fmla="*/ 393965 w 1295004"/>
                  <a:gd name="connsiteY13" fmla="*/ 288527 h 1556675"/>
                  <a:gd name="connsiteX14" fmla="*/ 1145647 w 1295004"/>
                  <a:gd name="connsiteY14" fmla="*/ 180577 h 1556675"/>
                  <a:gd name="connsiteX15" fmla="*/ 1223434 w 1295004"/>
                  <a:gd name="connsiteY15" fmla="*/ 671115 h 1556675"/>
                  <a:gd name="connsiteX16" fmla="*/ 684478 w 1295004"/>
                  <a:gd name="connsiteY16" fmla="*/ 1254520 h 1556675"/>
                  <a:gd name="connsiteX17" fmla="*/ 372534 w 1295004"/>
                  <a:gd name="connsiteY17" fmla="*/ 1002902 h 1556675"/>
                  <a:gd name="connsiteX18" fmla="*/ 644790 w 1295004"/>
                  <a:gd name="connsiteY18" fmla="*/ 848915 h 1556675"/>
                  <a:gd name="connsiteX0" fmla="*/ 644790 w 1295004"/>
                  <a:gd name="connsiteY0" fmla="*/ 848915 h 1487089"/>
                  <a:gd name="connsiteX1" fmla="*/ 587640 w 1295004"/>
                  <a:gd name="connsiteY1" fmla="*/ 1052115 h 1487089"/>
                  <a:gd name="connsiteX2" fmla="*/ 470164 w 1295004"/>
                  <a:gd name="connsiteY2" fmla="*/ 962421 h 1487089"/>
                  <a:gd name="connsiteX3" fmla="*/ 482071 w 1295004"/>
                  <a:gd name="connsiteY3" fmla="*/ 1081483 h 1487089"/>
                  <a:gd name="connsiteX4" fmla="*/ 639234 w 1295004"/>
                  <a:gd name="connsiteY4" fmla="*/ 1143396 h 1487089"/>
                  <a:gd name="connsiteX5" fmla="*/ 1120246 w 1295004"/>
                  <a:gd name="connsiteY5" fmla="*/ 355204 h 1487089"/>
                  <a:gd name="connsiteX6" fmla="*/ 329672 w 1295004"/>
                  <a:gd name="connsiteY6" fmla="*/ 655239 h 1487089"/>
                  <a:gd name="connsiteX7" fmla="*/ 324115 w 1295004"/>
                  <a:gd name="connsiteY7" fmla="*/ 1387077 h 1487089"/>
                  <a:gd name="connsiteX8" fmla="*/ 1136915 w 1295004"/>
                  <a:gd name="connsiteY8" fmla="*/ 1034652 h 1487089"/>
                  <a:gd name="connsiteX9" fmla="*/ 1178190 w 1295004"/>
                  <a:gd name="connsiteY9" fmla="*/ 1120377 h 1487089"/>
                  <a:gd name="connsiteX10" fmla="*/ 235215 w 1295004"/>
                  <a:gd name="connsiteY10" fmla="*/ 1469627 h 1487089"/>
                  <a:gd name="connsiteX11" fmla="*/ 16933 w 1295004"/>
                  <a:gd name="connsiteY11" fmla="*/ 1016396 h 1487089"/>
                  <a:gd name="connsiteX12" fmla="*/ 393965 w 1295004"/>
                  <a:gd name="connsiteY12" fmla="*/ 288527 h 1487089"/>
                  <a:gd name="connsiteX13" fmla="*/ 1145647 w 1295004"/>
                  <a:gd name="connsiteY13" fmla="*/ 180577 h 1487089"/>
                  <a:gd name="connsiteX14" fmla="*/ 1223434 w 1295004"/>
                  <a:gd name="connsiteY14" fmla="*/ 671115 h 1487089"/>
                  <a:gd name="connsiteX15" fmla="*/ 684478 w 1295004"/>
                  <a:gd name="connsiteY15" fmla="*/ 1254520 h 1487089"/>
                  <a:gd name="connsiteX16" fmla="*/ 372534 w 1295004"/>
                  <a:gd name="connsiteY16" fmla="*/ 1002902 h 1487089"/>
                  <a:gd name="connsiteX17" fmla="*/ 644790 w 1295004"/>
                  <a:gd name="connsiteY17" fmla="*/ 848915 h 1487089"/>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393965 w 1295004"/>
                  <a:gd name="connsiteY12" fmla="*/ 28852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48915 h 1664360"/>
                  <a:gd name="connsiteX1" fmla="*/ 587640 w 1295004"/>
                  <a:gd name="connsiteY1" fmla="*/ 1052115 h 1664360"/>
                  <a:gd name="connsiteX2" fmla="*/ 470164 w 1295004"/>
                  <a:gd name="connsiteY2" fmla="*/ 962421 h 1664360"/>
                  <a:gd name="connsiteX3" fmla="*/ 482071 w 1295004"/>
                  <a:gd name="connsiteY3" fmla="*/ 1081483 h 1664360"/>
                  <a:gd name="connsiteX4" fmla="*/ 639234 w 1295004"/>
                  <a:gd name="connsiteY4" fmla="*/ 1143396 h 1664360"/>
                  <a:gd name="connsiteX5" fmla="*/ 1120246 w 1295004"/>
                  <a:gd name="connsiteY5" fmla="*/ 355204 h 1664360"/>
                  <a:gd name="connsiteX6" fmla="*/ 329672 w 1295004"/>
                  <a:gd name="connsiteY6" fmla="*/ 655239 h 1664360"/>
                  <a:gd name="connsiteX7" fmla="*/ 324115 w 1295004"/>
                  <a:gd name="connsiteY7" fmla="*/ 1387077 h 1664360"/>
                  <a:gd name="connsiteX8" fmla="*/ 1136915 w 1295004"/>
                  <a:gd name="connsiteY8" fmla="*/ 1034652 h 1664360"/>
                  <a:gd name="connsiteX9" fmla="*/ 1178190 w 1295004"/>
                  <a:gd name="connsiteY9" fmla="*/ 1120377 h 1664360"/>
                  <a:gd name="connsiteX10" fmla="*/ 235215 w 1295004"/>
                  <a:gd name="connsiteY10" fmla="*/ 1469627 h 1664360"/>
                  <a:gd name="connsiteX11" fmla="*/ 16933 w 1295004"/>
                  <a:gd name="connsiteY11" fmla="*/ 1016396 h 1664360"/>
                  <a:gd name="connsiteX12" fmla="*/ 408252 w 1295004"/>
                  <a:gd name="connsiteY12" fmla="*/ 307577 h 1664360"/>
                  <a:gd name="connsiteX13" fmla="*/ 1145647 w 1295004"/>
                  <a:gd name="connsiteY13" fmla="*/ 180577 h 1664360"/>
                  <a:gd name="connsiteX14" fmla="*/ 1223434 w 1295004"/>
                  <a:gd name="connsiteY14" fmla="*/ 671115 h 1664360"/>
                  <a:gd name="connsiteX15" fmla="*/ 684478 w 1295004"/>
                  <a:gd name="connsiteY15" fmla="*/ 1254520 h 1664360"/>
                  <a:gd name="connsiteX16" fmla="*/ 372534 w 1295004"/>
                  <a:gd name="connsiteY16" fmla="*/ 1002902 h 1664360"/>
                  <a:gd name="connsiteX17" fmla="*/ 644790 w 1295004"/>
                  <a:gd name="connsiteY17" fmla="*/ 848915 h 1664360"/>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20246 w 1295004"/>
                  <a:gd name="connsiteY5" fmla="*/ 320147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587640 w 1295004"/>
                  <a:gd name="connsiteY1" fmla="*/ 1017058 h 1629303"/>
                  <a:gd name="connsiteX2" fmla="*/ 470164 w 1295004"/>
                  <a:gd name="connsiteY2" fmla="*/ 927364 h 1629303"/>
                  <a:gd name="connsiteX3" fmla="*/ 482071 w 1295004"/>
                  <a:gd name="connsiteY3" fmla="*/ 1046426 h 1629303"/>
                  <a:gd name="connsiteX4" fmla="*/ 639234 w 1295004"/>
                  <a:gd name="connsiteY4" fmla="*/ 1108339 h 1629303"/>
                  <a:gd name="connsiteX5" fmla="*/ 1103578 w 1295004"/>
                  <a:gd name="connsiteY5" fmla="*/ 320144 h 1629303"/>
                  <a:gd name="connsiteX6" fmla="*/ 329672 w 1295004"/>
                  <a:gd name="connsiteY6" fmla="*/ 620182 h 1629303"/>
                  <a:gd name="connsiteX7" fmla="*/ 324115 w 1295004"/>
                  <a:gd name="connsiteY7" fmla="*/ 1352020 h 1629303"/>
                  <a:gd name="connsiteX8" fmla="*/ 1136915 w 1295004"/>
                  <a:gd name="connsiteY8" fmla="*/ 999595 h 1629303"/>
                  <a:gd name="connsiteX9" fmla="*/ 1178190 w 1295004"/>
                  <a:gd name="connsiteY9" fmla="*/ 1085320 h 1629303"/>
                  <a:gd name="connsiteX10" fmla="*/ 235215 w 1295004"/>
                  <a:gd name="connsiteY10" fmla="*/ 1434570 h 1629303"/>
                  <a:gd name="connsiteX11" fmla="*/ 16933 w 1295004"/>
                  <a:gd name="connsiteY11" fmla="*/ 981339 h 1629303"/>
                  <a:gd name="connsiteX12" fmla="*/ 408252 w 1295004"/>
                  <a:gd name="connsiteY12" fmla="*/ 272520 h 1629303"/>
                  <a:gd name="connsiteX13" fmla="*/ 1145647 w 1295004"/>
                  <a:gd name="connsiteY13" fmla="*/ 145520 h 1629303"/>
                  <a:gd name="connsiteX14" fmla="*/ 1223434 w 1295004"/>
                  <a:gd name="connsiteY14" fmla="*/ 636058 h 1629303"/>
                  <a:gd name="connsiteX15" fmla="*/ 684478 w 1295004"/>
                  <a:gd name="connsiteY15" fmla="*/ 1219463 h 1629303"/>
                  <a:gd name="connsiteX16" fmla="*/ 372534 w 1295004"/>
                  <a:gd name="connsiteY16" fmla="*/ 967845 h 1629303"/>
                  <a:gd name="connsiteX17" fmla="*/ 644790 w 1295004"/>
                  <a:gd name="connsiteY17"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44790 w 1295004"/>
                  <a:gd name="connsiteY0" fmla="*/ 81385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44790 w 1295004"/>
                  <a:gd name="connsiteY16" fmla="*/ 81385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482071 w 1295004"/>
                  <a:gd name="connsiteY2" fmla="*/ 1046426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639234 w 1295004"/>
                  <a:gd name="connsiteY3" fmla="*/ 1108339 h 1629303"/>
                  <a:gd name="connsiteX4" fmla="*/ 1103578 w 1295004"/>
                  <a:gd name="connsiteY4" fmla="*/ 320144 h 1629303"/>
                  <a:gd name="connsiteX5" fmla="*/ 329672 w 1295004"/>
                  <a:gd name="connsiteY5" fmla="*/ 620182 h 1629303"/>
                  <a:gd name="connsiteX6" fmla="*/ 324115 w 1295004"/>
                  <a:gd name="connsiteY6" fmla="*/ 1352020 h 1629303"/>
                  <a:gd name="connsiteX7" fmla="*/ 1136915 w 1295004"/>
                  <a:gd name="connsiteY7" fmla="*/ 999595 h 1629303"/>
                  <a:gd name="connsiteX8" fmla="*/ 1178190 w 1295004"/>
                  <a:gd name="connsiteY8" fmla="*/ 1085320 h 1629303"/>
                  <a:gd name="connsiteX9" fmla="*/ 235215 w 1295004"/>
                  <a:gd name="connsiteY9" fmla="*/ 1434570 h 1629303"/>
                  <a:gd name="connsiteX10" fmla="*/ 16933 w 1295004"/>
                  <a:gd name="connsiteY10" fmla="*/ 981339 h 1629303"/>
                  <a:gd name="connsiteX11" fmla="*/ 408252 w 1295004"/>
                  <a:gd name="connsiteY11" fmla="*/ 272520 h 1629303"/>
                  <a:gd name="connsiteX12" fmla="*/ 1145647 w 1295004"/>
                  <a:gd name="connsiteY12" fmla="*/ 145520 h 1629303"/>
                  <a:gd name="connsiteX13" fmla="*/ 1223434 w 1295004"/>
                  <a:gd name="connsiteY13" fmla="*/ 636058 h 1629303"/>
                  <a:gd name="connsiteX14" fmla="*/ 684478 w 1295004"/>
                  <a:gd name="connsiteY14" fmla="*/ 1219463 h 1629303"/>
                  <a:gd name="connsiteX15" fmla="*/ 372534 w 1295004"/>
                  <a:gd name="connsiteY15" fmla="*/ 967845 h 1629303"/>
                  <a:gd name="connsiteX16" fmla="*/ 656697 w 1295004"/>
                  <a:gd name="connsiteY16"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15409 w 1295004"/>
                  <a:gd name="connsiteY2" fmla="*/ 1077382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629303"/>
                  <a:gd name="connsiteX1" fmla="*/ 470164 w 1295004"/>
                  <a:gd name="connsiteY1" fmla="*/ 927364 h 1629303"/>
                  <a:gd name="connsiteX2" fmla="*/ 582084 w 1295004"/>
                  <a:gd name="connsiteY2" fmla="*/ 1110719 h 1629303"/>
                  <a:gd name="connsiteX3" fmla="*/ 1103578 w 1295004"/>
                  <a:gd name="connsiteY3" fmla="*/ 320144 h 1629303"/>
                  <a:gd name="connsiteX4" fmla="*/ 329672 w 1295004"/>
                  <a:gd name="connsiteY4" fmla="*/ 620182 h 1629303"/>
                  <a:gd name="connsiteX5" fmla="*/ 324115 w 1295004"/>
                  <a:gd name="connsiteY5" fmla="*/ 1352020 h 1629303"/>
                  <a:gd name="connsiteX6" fmla="*/ 1136915 w 1295004"/>
                  <a:gd name="connsiteY6" fmla="*/ 999595 h 1629303"/>
                  <a:gd name="connsiteX7" fmla="*/ 1178190 w 1295004"/>
                  <a:gd name="connsiteY7" fmla="*/ 1085320 h 1629303"/>
                  <a:gd name="connsiteX8" fmla="*/ 235215 w 1295004"/>
                  <a:gd name="connsiteY8" fmla="*/ 1434570 h 1629303"/>
                  <a:gd name="connsiteX9" fmla="*/ 16933 w 1295004"/>
                  <a:gd name="connsiteY9" fmla="*/ 981339 h 1629303"/>
                  <a:gd name="connsiteX10" fmla="*/ 408252 w 1295004"/>
                  <a:gd name="connsiteY10" fmla="*/ 272520 h 1629303"/>
                  <a:gd name="connsiteX11" fmla="*/ 1145647 w 1295004"/>
                  <a:gd name="connsiteY11" fmla="*/ 145520 h 1629303"/>
                  <a:gd name="connsiteX12" fmla="*/ 1223434 w 1295004"/>
                  <a:gd name="connsiteY12" fmla="*/ 636058 h 1629303"/>
                  <a:gd name="connsiteX13" fmla="*/ 684478 w 1295004"/>
                  <a:gd name="connsiteY13" fmla="*/ 1219463 h 1629303"/>
                  <a:gd name="connsiteX14" fmla="*/ 372534 w 1295004"/>
                  <a:gd name="connsiteY14" fmla="*/ 967845 h 1629303"/>
                  <a:gd name="connsiteX15" fmla="*/ 656697 w 1295004"/>
                  <a:gd name="connsiteY15" fmla="*/ 832908 h 1629303"/>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324115 w 1295004"/>
                  <a:gd name="connsiteY5" fmla="*/ 135202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36915 w 1295004"/>
                  <a:gd name="connsiteY6" fmla="*/ 999595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091671 w 1295004"/>
                  <a:gd name="connsiteY6" fmla="*/ 975782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89458"/>
                  <a:gd name="connsiteY0" fmla="*/ 832908 h 1574534"/>
                  <a:gd name="connsiteX1" fmla="*/ 470164 w 1389458"/>
                  <a:gd name="connsiteY1" fmla="*/ 927364 h 1574534"/>
                  <a:gd name="connsiteX2" fmla="*/ 582084 w 1389458"/>
                  <a:gd name="connsiteY2" fmla="*/ 1110719 h 1574534"/>
                  <a:gd name="connsiteX3" fmla="*/ 1103578 w 1389458"/>
                  <a:gd name="connsiteY3" fmla="*/ 320144 h 1574534"/>
                  <a:gd name="connsiteX4" fmla="*/ 329672 w 1389458"/>
                  <a:gd name="connsiteY4" fmla="*/ 620182 h 1574534"/>
                  <a:gd name="connsiteX5" fmla="*/ 297922 w 1389458"/>
                  <a:gd name="connsiteY5" fmla="*/ 1332970 h 1574534"/>
                  <a:gd name="connsiteX6" fmla="*/ 1091671 w 1389458"/>
                  <a:gd name="connsiteY6" fmla="*/ 975782 h 1574534"/>
                  <a:gd name="connsiteX7" fmla="*/ 1375038 w 1389458"/>
                  <a:gd name="connsiteY7" fmla="*/ 648757 h 1574534"/>
                  <a:gd name="connsiteX8" fmla="*/ 1178190 w 1389458"/>
                  <a:gd name="connsiteY8" fmla="*/ 1085320 h 1574534"/>
                  <a:gd name="connsiteX9" fmla="*/ 235215 w 1389458"/>
                  <a:gd name="connsiteY9" fmla="*/ 1434570 h 1574534"/>
                  <a:gd name="connsiteX10" fmla="*/ 16933 w 1389458"/>
                  <a:gd name="connsiteY10" fmla="*/ 981339 h 1574534"/>
                  <a:gd name="connsiteX11" fmla="*/ 408252 w 1389458"/>
                  <a:gd name="connsiteY11" fmla="*/ 272520 h 1574534"/>
                  <a:gd name="connsiteX12" fmla="*/ 1145647 w 1389458"/>
                  <a:gd name="connsiteY12" fmla="*/ 145520 h 1574534"/>
                  <a:gd name="connsiteX13" fmla="*/ 1223434 w 1389458"/>
                  <a:gd name="connsiteY13" fmla="*/ 636058 h 1574534"/>
                  <a:gd name="connsiteX14" fmla="*/ 684478 w 1389458"/>
                  <a:gd name="connsiteY14" fmla="*/ 1219463 h 1574534"/>
                  <a:gd name="connsiteX15" fmla="*/ 372534 w 1389458"/>
                  <a:gd name="connsiteY15" fmla="*/ 967845 h 1574534"/>
                  <a:gd name="connsiteX16" fmla="*/ 656697 w 138945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599008"/>
                  <a:gd name="connsiteY0" fmla="*/ 832908 h 1574534"/>
                  <a:gd name="connsiteX1" fmla="*/ 470164 w 1599008"/>
                  <a:gd name="connsiteY1" fmla="*/ 927364 h 1574534"/>
                  <a:gd name="connsiteX2" fmla="*/ 582084 w 1599008"/>
                  <a:gd name="connsiteY2" fmla="*/ 1110719 h 1574534"/>
                  <a:gd name="connsiteX3" fmla="*/ 1103578 w 1599008"/>
                  <a:gd name="connsiteY3" fmla="*/ 320144 h 1574534"/>
                  <a:gd name="connsiteX4" fmla="*/ 329672 w 1599008"/>
                  <a:gd name="connsiteY4" fmla="*/ 620182 h 1574534"/>
                  <a:gd name="connsiteX5" fmla="*/ 297922 w 1599008"/>
                  <a:gd name="connsiteY5" fmla="*/ 1332970 h 1574534"/>
                  <a:gd name="connsiteX6" fmla="*/ 1091671 w 1599008"/>
                  <a:gd name="connsiteY6" fmla="*/ 975782 h 1574534"/>
                  <a:gd name="connsiteX7" fmla="*/ 1584588 w 1599008"/>
                  <a:gd name="connsiteY7" fmla="*/ 320144 h 1574534"/>
                  <a:gd name="connsiteX8" fmla="*/ 1178190 w 1599008"/>
                  <a:gd name="connsiteY8" fmla="*/ 1085320 h 1574534"/>
                  <a:gd name="connsiteX9" fmla="*/ 235215 w 1599008"/>
                  <a:gd name="connsiteY9" fmla="*/ 1434570 h 1574534"/>
                  <a:gd name="connsiteX10" fmla="*/ 16933 w 1599008"/>
                  <a:gd name="connsiteY10" fmla="*/ 981339 h 1574534"/>
                  <a:gd name="connsiteX11" fmla="*/ 408252 w 1599008"/>
                  <a:gd name="connsiteY11" fmla="*/ 272520 h 1574534"/>
                  <a:gd name="connsiteX12" fmla="*/ 1145647 w 1599008"/>
                  <a:gd name="connsiteY12" fmla="*/ 145520 h 1574534"/>
                  <a:gd name="connsiteX13" fmla="*/ 1223434 w 1599008"/>
                  <a:gd name="connsiteY13" fmla="*/ 636058 h 1574534"/>
                  <a:gd name="connsiteX14" fmla="*/ 684478 w 1599008"/>
                  <a:gd name="connsiteY14" fmla="*/ 1219463 h 1574534"/>
                  <a:gd name="connsiteX15" fmla="*/ 372534 w 1599008"/>
                  <a:gd name="connsiteY15" fmla="*/ 967845 h 1574534"/>
                  <a:gd name="connsiteX16" fmla="*/ 656697 w 1599008"/>
                  <a:gd name="connsiteY16" fmla="*/ 832908 h 1574534"/>
                  <a:gd name="connsiteX0" fmla="*/ 656697 w 1945215"/>
                  <a:gd name="connsiteY0" fmla="*/ 832908 h 1574534"/>
                  <a:gd name="connsiteX1" fmla="*/ 470164 w 1945215"/>
                  <a:gd name="connsiteY1" fmla="*/ 927364 h 1574534"/>
                  <a:gd name="connsiteX2" fmla="*/ 582084 w 1945215"/>
                  <a:gd name="connsiteY2" fmla="*/ 1110719 h 1574534"/>
                  <a:gd name="connsiteX3" fmla="*/ 1103578 w 1945215"/>
                  <a:gd name="connsiteY3" fmla="*/ 320144 h 1574534"/>
                  <a:gd name="connsiteX4" fmla="*/ 329672 w 1945215"/>
                  <a:gd name="connsiteY4" fmla="*/ 620182 h 1574534"/>
                  <a:gd name="connsiteX5" fmla="*/ 297922 w 1945215"/>
                  <a:gd name="connsiteY5" fmla="*/ 1332970 h 1574534"/>
                  <a:gd name="connsiteX6" fmla="*/ 1091671 w 1945215"/>
                  <a:gd name="connsiteY6" fmla="*/ 975782 h 1574534"/>
                  <a:gd name="connsiteX7" fmla="*/ 1584588 w 1945215"/>
                  <a:gd name="connsiteY7" fmla="*/ 320144 h 1574534"/>
                  <a:gd name="connsiteX8" fmla="*/ 1877482 w 1945215"/>
                  <a:gd name="connsiteY8" fmla="*/ 267757 h 1574534"/>
                  <a:gd name="connsiteX9" fmla="*/ 1178190 w 1945215"/>
                  <a:gd name="connsiteY9" fmla="*/ 1085320 h 1574534"/>
                  <a:gd name="connsiteX10" fmla="*/ 235215 w 1945215"/>
                  <a:gd name="connsiteY10" fmla="*/ 1434570 h 1574534"/>
                  <a:gd name="connsiteX11" fmla="*/ 16933 w 1945215"/>
                  <a:gd name="connsiteY11" fmla="*/ 981339 h 1574534"/>
                  <a:gd name="connsiteX12" fmla="*/ 408252 w 1945215"/>
                  <a:gd name="connsiteY12" fmla="*/ 272520 h 1574534"/>
                  <a:gd name="connsiteX13" fmla="*/ 1145647 w 1945215"/>
                  <a:gd name="connsiteY13" fmla="*/ 145520 h 1574534"/>
                  <a:gd name="connsiteX14" fmla="*/ 1223434 w 1945215"/>
                  <a:gd name="connsiteY14" fmla="*/ 636058 h 1574534"/>
                  <a:gd name="connsiteX15" fmla="*/ 684478 w 1945215"/>
                  <a:gd name="connsiteY15" fmla="*/ 1219463 h 1574534"/>
                  <a:gd name="connsiteX16" fmla="*/ 372534 w 1945215"/>
                  <a:gd name="connsiteY16" fmla="*/ 967845 h 1574534"/>
                  <a:gd name="connsiteX17" fmla="*/ 656697 w 1945215"/>
                  <a:gd name="connsiteY17" fmla="*/ 832908 h 1574534"/>
                  <a:gd name="connsiteX0" fmla="*/ 656697 w 1946803"/>
                  <a:gd name="connsiteY0" fmla="*/ 832908 h 1574534"/>
                  <a:gd name="connsiteX1" fmla="*/ 470164 w 1946803"/>
                  <a:gd name="connsiteY1" fmla="*/ 927364 h 1574534"/>
                  <a:gd name="connsiteX2" fmla="*/ 582084 w 1946803"/>
                  <a:gd name="connsiteY2" fmla="*/ 1110719 h 1574534"/>
                  <a:gd name="connsiteX3" fmla="*/ 1103578 w 1946803"/>
                  <a:gd name="connsiteY3" fmla="*/ 320144 h 1574534"/>
                  <a:gd name="connsiteX4" fmla="*/ 329672 w 1946803"/>
                  <a:gd name="connsiteY4" fmla="*/ 620182 h 1574534"/>
                  <a:gd name="connsiteX5" fmla="*/ 297922 w 1946803"/>
                  <a:gd name="connsiteY5" fmla="*/ 1332970 h 1574534"/>
                  <a:gd name="connsiteX6" fmla="*/ 1091671 w 1946803"/>
                  <a:gd name="connsiteY6" fmla="*/ 975782 h 1574534"/>
                  <a:gd name="connsiteX7" fmla="*/ 1594113 w 1946803"/>
                  <a:gd name="connsiteY7" fmla="*/ 274900 h 1574534"/>
                  <a:gd name="connsiteX8" fmla="*/ 1877482 w 1946803"/>
                  <a:gd name="connsiteY8" fmla="*/ 267757 h 1574534"/>
                  <a:gd name="connsiteX9" fmla="*/ 1178190 w 1946803"/>
                  <a:gd name="connsiteY9" fmla="*/ 1085320 h 1574534"/>
                  <a:gd name="connsiteX10" fmla="*/ 235215 w 1946803"/>
                  <a:gd name="connsiteY10" fmla="*/ 1434570 h 1574534"/>
                  <a:gd name="connsiteX11" fmla="*/ 16933 w 1946803"/>
                  <a:gd name="connsiteY11" fmla="*/ 981339 h 1574534"/>
                  <a:gd name="connsiteX12" fmla="*/ 408252 w 1946803"/>
                  <a:gd name="connsiteY12" fmla="*/ 272520 h 1574534"/>
                  <a:gd name="connsiteX13" fmla="*/ 1145647 w 1946803"/>
                  <a:gd name="connsiteY13" fmla="*/ 145520 h 1574534"/>
                  <a:gd name="connsiteX14" fmla="*/ 1223434 w 1946803"/>
                  <a:gd name="connsiteY14" fmla="*/ 636058 h 1574534"/>
                  <a:gd name="connsiteX15" fmla="*/ 684478 w 1946803"/>
                  <a:gd name="connsiteY15" fmla="*/ 1219463 h 1574534"/>
                  <a:gd name="connsiteX16" fmla="*/ 372534 w 1946803"/>
                  <a:gd name="connsiteY16" fmla="*/ 967845 h 1574534"/>
                  <a:gd name="connsiteX17" fmla="*/ 656697 w 1946803"/>
                  <a:gd name="connsiteY17" fmla="*/ 832908 h 1574534"/>
                  <a:gd name="connsiteX0" fmla="*/ 656697 w 1877482"/>
                  <a:gd name="connsiteY0" fmla="*/ 832908 h 1574534"/>
                  <a:gd name="connsiteX1" fmla="*/ 470164 w 1877482"/>
                  <a:gd name="connsiteY1" fmla="*/ 927364 h 1574534"/>
                  <a:gd name="connsiteX2" fmla="*/ 582084 w 1877482"/>
                  <a:gd name="connsiteY2" fmla="*/ 1110719 h 1574534"/>
                  <a:gd name="connsiteX3" fmla="*/ 1103578 w 1877482"/>
                  <a:gd name="connsiteY3" fmla="*/ 320144 h 1574534"/>
                  <a:gd name="connsiteX4" fmla="*/ 329672 w 1877482"/>
                  <a:gd name="connsiteY4" fmla="*/ 620182 h 1574534"/>
                  <a:gd name="connsiteX5" fmla="*/ 297922 w 1877482"/>
                  <a:gd name="connsiteY5" fmla="*/ 1332970 h 1574534"/>
                  <a:gd name="connsiteX6" fmla="*/ 1091671 w 1877482"/>
                  <a:gd name="connsiteY6" fmla="*/ 975782 h 1574534"/>
                  <a:gd name="connsiteX7" fmla="*/ 1877482 w 1877482"/>
                  <a:gd name="connsiteY7" fmla="*/ 267757 h 1574534"/>
                  <a:gd name="connsiteX8" fmla="*/ 1178190 w 1877482"/>
                  <a:gd name="connsiteY8" fmla="*/ 1085320 h 1574534"/>
                  <a:gd name="connsiteX9" fmla="*/ 235215 w 1877482"/>
                  <a:gd name="connsiteY9" fmla="*/ 1434570 h 1574534"/>
                  <a:gd name="connsiteX10" fmla="*/ 16933 w 1877482"/>
                  <a:gd name="connsiteY10" fmla="*/ 981339 h 1574534"/>
                  <a:gd name="connsiteX11" fmla="*/ 408252 w 1877482"/>
                  <a:gd name="connsiteY11" fmla="*/ 272520 h 1574534"/>
                  <a:gd name="connsiteX12" fmla="*/ 1145647 w 1877482"/>
                  <a:gd name="connsiteY12" fmla="*/ 145520 h 1574534"/>
                  <a:gd name="connsiteX13" fmla="*/ 1223434 w 1877482"/>
                  <a:gd name="connsiteY13" fmla="*/ 636058 h 1574534"/>
                  <a:gd name="connsiteX14" fmla="*/ 684478 w 1877482"/>
                  <a:gd name="connsiteY14" fmla="*/ 1219463 h 1574534"/>
                  <a:gd name="connsiteX15" fmla="*/ 372534 w 1877482"/>
                  <a:gd name="connsiteY15" fmla="*/ 967845 h 1574534"/>
                  <a:gd name="connsiteX16" fmla="*/ 656697 w 1877482"/>
                  <a:gd name="connsiteY16"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091671 w 1320933"/>
                  <a:gd name="connsiteY6" fmla="*/ 975782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320933"/>
                  <a:gd name="connsiteY0" fmla="*/ 832908 h 1574534"/>
                  <a:gd name="connsiteX1" fmla="*/ 470164 w 1320933"/>
                  <a:gd name="connsiteY1" fmla="*/ 927364 h 1574534"/>
                  <a:gd name="connsiteX2" fmla="*/ 582084 w 1320933"/>
                  <a:gd name="connsiteY2" fmla="*/ 1110719 h 1574534"/>
                  <a:gd name="connsiteX3" fmla="*/ 1103578 w 1320933"/>
                  <a:gd name="connsiteY3" fmla="*/ 320144 h 1574534"/>
                  <a:gd name="connsiteX4" fmla="*/ 329672 w 1320933"/>
                  <a:gd name="connsiteY4" fmla="*/ 620182 h 1574534"/>
                  <a:gd name="connsiteX5" fmla="*/ 297922 w 1320933"/>
                  <a:gd name="connsiteY5" fmla="*/ 1332970 h 1574534"/>
                  <a:gd name="connsiteX6" fmla="*/ 1110721 w 1320933"/>
                  <a:gd name="connsiteY6" fmla="*/ 997213 h 1574534"/>
                  <a:gd name="connsiteX7" fmla="*/ 1178190 w 1320933"/>
                  <a:gd name="connsiteY7" fmla="*/ 1085320 h 1574534"/>
                  <a:gd name="connsiteX8" fmla="*/ 235215 w 1320933"/>
                  <a:gd name="connsiteY8" fmla="*/ 1434570 h 1574534"/>
                  <a:gd name="connsiteX9" fmla="*/ 16933 w 1320933"/>
                  <a:gd name="connsiteY9" fmla="*/ 981339 h 1574534"/>
                  <a:gd name="connsiteX10" fmla="*/ 408252 w 1320933"/>
                  <a:gd name="connsiteY10" fmla="*/ 272520 h 1574534"/>
                  <a:gd name="connsiteX11" fmla="*/ 1145647 w 1320933"/>
                  <a:gd name="connsiteY11" fmla="*/ 145520 h 1574534"/>
                  <a:gd name="connsiteX12" fmla="*/ 1223434 w 1320933"/>
                  <a:gd name="connsiteY12" fmla="*/ 636058 h 1574534"/>
                  <a:gd name="connsiteX13" fmla="*/ 684478 w 1320933"/>
                  <a:gd name="connsiteY13" fmla="*/ 1219463 h 1574534"/>
                  <a:gd name="connsiteX14" fmla="*/ 372534 w 1320933"/>
                  <a:gd name="connsiteY14" fmla="*/ 967845 h 1574534"/>
                  <a:gd name="connsiteX15" fmla="*/ 656697 w 1320933"/>
                  <a:gd name="connsiteY15" fmla="*/ 832908 h 1574534"/>
                  <a:gd name="connsiteX0" fmla="*/ 656697 w 1295004"/>
                  <a:gd name="connsiteY0" fmla="*/ 832908 h 1574534"/>
                  <a:gd name="connsiteX1" fmla="*/ 470164 w 1295004"/>
                  <a:gd name="connsiteY1" fmla="*/ 927364 h 1574534"/>
                  <a:gd name="connsiteX2" fmla="*/ 582084 w 1295004"/>
                  <a:gd name="connsiteY2" fmla="*/ 1110719 h 1574534"/>
                  <a:gd name="connsiteX3" fmla="*/ 1103578 w 1295004"/>
                  <a:gd name="connsiteY3" fmla="*/ 320144 h 1574534"/>
                  <a:gd name="connsiteX4" fmla="*/ 329672 w 1295004"/>
                  <a:gd name="connsiteY4" fmla="*/ 620182 h 1574534"/>
                  <a:gd name="connsiteX5" fmla="*/ 297922 w 1295004"/>
                  <a:gd name="connsiteY5" fmla="*/ 1332970 h 1574534"/>
                  <a:gd name="connsiteX6" fmla="*/ 1110721 w 1295004"/>
                  <a:gd name="connsiteY6" fmla="*/ 997213 h 1574534"/>
                  <a:gd name="connsiteX7" fmla="*/ 1178190 w 1295004"/>
                  <a:gd name="connsiteY7" fmla="*/ 1085320 h 1574534"/>
                  <a:gd name="connsiteX8" fmla="*/ 235215 w 1295004"/>
                  <a:gd name="connsiteY8" fmla="*/ 1434570 h 1574534"/>
                  <a:gd name="connsiteX9" fmla="*/ 16933 w 1295004"/>
                  <a:gd name="connsiteY9" fmla="*/ 981339 h 1574534"/>
                  <a:gd name="connsiteX10" fmla="*/ 408252 w 1295004"/>
                  <a:gd name="connsiteY10" fmla="*/ 272520 h 1574534"/>
                  <a:gd name="connsiteX11" fmla="*/ 1145647 w 1295004"/>
                  <a:gd name="connsiteY11" fmla="*/ 145520 h 1574534"/>
                  <a:gd name="connsiteX12" fmla="*/ 1223434 w 1295004"/>
                  <a:gd name="connsiteY12" fmla="*/ 636058 h 1574534"/>
                  <a:gd name="connsiteX13" fmla="*/ 684478 w 1295004"/>
                  <a:gd name="connsiteY13" fmla="*/ 1219463 h 1574534"/>
                  <a:gd name="connsiteX14" fmla="*/ 372534 w 1295004"/>
                  <a:gd name="connsiteY14" fmla="*/ 967845 h 1574534"/>
                  <a:gd name="connsiteX15" fmla="*/ 656697 w 1295004"/>
                  <a:gd name="connsiteY15" fmla="*/ 832908 h 1574534"/>
                  <a:gd name="connsiteX0" fmla="*/ 656697 w 1324108"/>
                  <a:gd name="connsiteY0" fmla="*/ 832908 h 1574534"/>
                  <a:gd name="connsiteX1" fmla="*/ 470164 w 1324108"/>
                  <a:gd name="connsiteY1" fmla="*/ 927364 h 1574534"/>
                  <a:gd name="connsiteX2" fmla="*/ 582084 w 1324108"/>
                  <a:gd name="connsiteY2" fmla="*/ 1110719 h 1574534"/>
                  <a:gd name="connsiteX3" fmla="*/ 1103578 w 1324108"/>
                  <a:gd name="connsiteY3" fmla="*/ 320144 h 1574534"/>
                  <a:gd name="connsiteX4" fmla="*/ 329672 w 1324108"/>
                  <a:gd name="connsiteY4" fmla="*/ 620182 h 1574534"/>
                  <a:gd name="connsiteX5" fmla="*/ 297922 w 1324108"/>
                  <a:gd name="connsiteY5" fmla="*/ 1332970 h 1574534"/>
                  <a:gd name="connsiteX6" fmla="*/ 1110721 w 1324108"/>
                  <a:gd name="connsiteY6" fmla="*/ 997213 h 1574534"/>
                  <a:gd name="connsiteX7" fmla="*/ 1178190 w 1324108"/>
                  <a:gd name="connsiteY7" fmla="*/ 1085320 h 1574534"/>
                  <a:gd name="connsiteX8" fmla="*/ 235215 w 1324108"/>
                  <a:gd name="connsiteY8" fmla="*/ 1434570 h 1574534"/>
                  <a:gd name="connsiteX9" fmla="*/ 16933 w 1324108"/>
                  <a:gd name="connsiteY9" fmla="*/ 981339 h 1574534"/>
                  <a:gd name="connsiteX10" fmla="*/ 408252 w 1324108"/>
                  <a:gd name="connsiteY10" fmla="*/ 272520 h 1574534"/>
                  <a:gd name="connsiteX11" fmla="*/ 1145647 w 1324108"/>
                  <a:gd name="connsiteY11" fmla="*/ 145520 h 1574534"/>
                  <a:gd name="connsiteX12" fmla="*/ 1223434 w 1324108"/>
                  <a:gd name="connsiteY12" fmla="*/ 636058 h 1574534"/>
                  <a:gd name="connsiteX13" fmla="*/ 684478 w 1324108"/>
                  <a:gd name="connsiteY13" fmla="*/ 1219463 h 1574534"/>
                  <a:gd name="connsiteX14" fmla="*/ 372534 w 1324108"/>
                  <a:gd name="connsiteY14" fmla="*/ 967845 h 1574534"/>
                  <a:gd name="connsiteX15" fmla="*/ 656697 w 1324108"/>
                  <a:gd name="connsiteY15" fmla="*/ 832908 h 1574534"/>
                  <a:gd name="connsiteX0" fmla="*/ 1178190 w 1324108"/>
                  <a:gd name="connsiteY0" fmla="*/ 1085320 h 1574534"/>
                  <a:gd name="connsiteX1" fmla="*/ 235215 w 1324108"/>
                  <a:gd name="connsiteY1" fmla="*/ 1434570 h 1574534"/>
                  <a:gd name="connsiteX2" fmla="*/ 16933 w 1324108"/>
                  <a:gd name="connsiteY2" fmla="*/ 981339 h 1574534"/>
                  <a:gd name="connsiteX3" fmla="*/ 408252 w 1324108"/>
                  <a:gd name="connsiteY3" fmla="*/ 272520 h 1574534"/>
                  <a:gd name="connsiteX4" fmla="*/ 1145647 w 1324108"/>
                  <a:gd name="connsiteY4" fmla="*/ 145520 h 1574534"/>
                  <a:gd name="connsiteX5" fmla="*/ 1223434 w 1324108"/>
                  <a:gd name="connsiteY5" fmla="*/ 636058 h 1574534"/>
                  <a:gd name="connsiteX6" fmla="*/ 684478 w 1324108"/>
                  <a:gd name="connsiteY6" fmla="*/ 1219463 h 1574534"/>
                  <a:gd name="connsiteX7" fmla="*/ 372534 w 1324108"/>
                  <a:gd name="connsiteY7" fmla="*/ 967845 h 1574534"/>
                  <a:gd name="connsiteX8" fmla="*/ 656697 w 1324108"/>
                  <a:gd name="connsiteY8" fmla="*/ 832908 h 1574534"/>
                  <a:gd name="connsiteX9" fmla="*/ 470164 w 1324108"/>
                  <a:gd name="connsiteY9" fmla="*/ 927364 h 1574534"/>
                  <a:gd name="connsiteX10" fmla="*/ 582084 w 1324108"/>
                  <a:gd name="connsiteY10" fmla="*/ 1110719 h 1574534"/>
                  <a:gd name="connsiteX11" fmla="*/ 1103578 w 1324108"/>
                  <a:gd name="connsiteY11" fmla="*/ 320144 h 1574534"/>
                  <a:gd name="connsiteX12" fmla="*/ 329672 w 1324108"/>
                  <a:gd name="connsiteY12" fmla="*/ 620182 h 1574534"/>
                  <a:gd name="connsiteX13" fmla="*/ 297922 w 1324108"/>
                  <a:gd name="connsiteY13" fmla="*/ 1332970 h 1574534"/>
                  <a:gd name="connsiteX14" fmla="*/ 1110721 w 1324108"/>
                  <a:gd name="connsiteY14" fmla="*/ 997213 h 1574534"/>
                  <a:gd name="connsiteX15" fmla="*/ 1269630 w 1324108"/>
                  <a:gd name="connsiteY15" fmla="*/ 1176760 h 1574534"/>
                  <a:gd name="connsiteX0" fmla="*/ 1178190 w 1343158"/>
                  <a:gd name="connsiteY0" fmla="*/ 1085320 h 1574534"/>
                  <a:gd name="connsiteX1" fmla="*/ 235215 w 1343158"/>
                  <a:gd name="connsiteY1" fmla="*/ 1434570 h 1574534"/>
                  <a:gd name="connsiteX2" fmla="*/ 16933 w 1343158"/>
                  <a:gd name="connsiteY2" fmla="*/ 981339 h 1574534"/>
                  <a:gd name="connsiteX3" fmla="*/ 408252 w 1343158"/>
                  <a:gd name="connsiteY3" fmla="*/ 272520 h 1574534"/>
                  <a:gd name="connsiteX4" fmla="*/ 1145647 w 1343158"/>
                  <a:gd name="connsiteY4" fmla="*/ 145520 h 1574534"/>
                  <a:gd name="connsiteX5" fmla="*/ 1223434 w 1343158"/>
                  <a:gd name="connsiteY5" fmla="*/ 636058 h 1574534"/>
                  <a:gd name="connsiteX6" fmla="*/ 684478 w 1343158"/>
                  <a:gd name="connsiteY6" fmla="*/ 1219463 h 1574534"/>
                  <a:gd name="connsiteX7" fmla="*/ 372534 w 1343158"/>
                  <a:gd name="connsiteY7" fmla="*/ 967845 h 1574534"/>
                  <a:gd name="connsiteX8" fmla="*/ 656697 w 1343158"/>
                  <a:gd name="connsiteY8" fmla="*/ 832908 h 1574534"/>
                  <a:gd name="connsiteX9" fmla="*/ 470164 w 1343158"/>
                  <a:gd name="connsiteY9" fmla="*/ 927364 h 1574534"/>
                  <a:gd name="connsiteX10" fmla="*/ 582084 w 1343158"/>
                  <a:gd name="connsiteY10" fmla="*/ 1110719 h 1574534"/>
                  <a:gd name="connsiteX11" fmla="*/ 1103578 w 1343158"/>
                  <a:gd name="connsiteY11" fmla="*/ 320144 h 1574534"/>
                  <a:gd name="connsiteX12" fmla="*/ 329672 w 1343158"/>
                  <a:gd name="connsiteY12" fmla="*/ 620182 h 1574534"/>
                  <a:gd name="connsiteX13" fmla="*/ 297922 w 1343158"/>
                  <a:gd name="connsiteY13" fmla="*/ 1332970 h 1574534"/>
                  <a:gd name="connsiteX14" fmla="*/ 1110721 w 1343158"/>
                  <a:gd name="connsiteY14" fmla="*/ 997213 h 1574534"/>
                  <a:gd name="connsiteX15" fmla="*/ 1288680 w 1343158"/>
                  <a:gd name="connsiteY15" fmla="*/ 986260 h 1574534"/>
                  <a:gd name="connsiteX0" fmla="*/ 1178190 w 1438408"/>
                  <a:gd name="connsiteY0" fmla="*/ 1085320 h 1574534"/>
                  <a:gd name="connsiteX1" fmla="*/ 235215 w 1438408"/>
                  <a:gd name="connsiteY1" fmla="*/ 1434570 h 1574534"/>
                  <a:gd name="connsiteX2" fmla="*/ 16933 w 1438408"/>
                  <a:gd name="connsiteY2" fmla="*/ 981339 h 1574534"/>
                  <a:gd name="connsiteX3" fmla="*/ 408252 w 1438408"/>
                  <a:gd name="connsiteY3" fmla="*/ 272520 h 1574534"/>
                  <a:gd name="connsiteX4" fmla="*/ 1145647 w 1438408"/>
                  <a:gd name="connsiteY4" fmla="*/ 145520 h 1574534"/>
                  <a:gd name="connsiteX5" fmla="*/ 1223434 w 1438408"/>
                  <a:gd name="connsiteY5" fmla="*/ 636058 h 1574534"/>
                  <a:gd name="connsiteX6" fmla="*/ 684478 w 1438408"/>
                  <a:gd name="connsiteY6" fmla="*/ 1219463 h 1574534"/>
                  <a:gd name="connsiteX7" fmla="*/ 372534 w 1438408"/>
                  <a:gd name="connsiteY7" fmla="*/ 967845 h 1574534"/>
                  <a:gd name="connsiteX8" fmla="*/ 656697 w 1438408"/>
                  <a:gd name="connsiteY8" fmla="*/ 832908 h 1574534"/>
                  <a:gd name="connsiteX9" fmla="*/ 470164 w 1438408"/>
                  <a:gd name="connsiteY9" fmla="*/ 927364 h 1574534"/>
                  <a:gd name="connsiteX10" fmla="*/ 582084 w 1438408"/>
                  <a:gd name="connsiteY10" fmla="*/ 1110719 h 1574534"/>
                  <a:gd name="connsiteX11" fmla="*/ 1103578 w 1438408"/>
                  <a:gd name="connsiteY11" fmla="*/ 320144 h 1574534"/>
                  <a:gd name="connsiteX12" fmla="*/ 329672 w 1438408"/>
                  <a:gd name="connsiteY12" fmla="*/ 620182 h 1574534"/>
                  <a:gd name="connsiteX13" fmla="*/ 297922 w 1438408"/>
                  <a:gd name="connsiteY13" fmla="*/ 1332970 h 1574534"/>
                  <a:gd name="connsiteX14" fmla="*/ 1110721 w 1438408"/>
                  <a:gd name="connsiteY14" fmla="*/ 997213 h 1574534"/>
                  <a:gd name="connsiteX15" fmla="*/ 1383930 w 1438408"/>
                  <a:gd name="connsiteY15" fmla="*/ 867197 h 1574534"/>
                  <a:gd name="connsiteX0" fmla="*/ 1425840 w 1438408"/>
                  <a:gd name="connsiteY0" fmla="*/ 916251 h 1530482"/>
                  <a:gd name="connsiteX1" fmla="*/ 235215 w 1438408"/>
                  <a:gd name="connsiteY1" fmla="*/ 1434570 h 1530482"/>
                  <a:gd name="connsiteX2" fmla="*/ 16933 w 1438408"/>
                  <a:gd name="connsiteY2" fmla="*/ 981339 h 1530482"/>
                  <a:gd name="connsiteX3" fmla="*/ 408252 w 1438408"/>
                  <a:gd name="connsiteY3" fmla="*/ 272520 h 1530482"/>
                  <a:gd name="connsiteX4" fmla="*/ 1145647 w 1438408"/>
                  <a:gd name="connsiteY4" fmla="*/ 145520 h 1530482"/>
                  <a:gd name="connsiteX5" fmla="*/ 1223434 w 1438408"/>
                  <a:gd name="connsiteY5" fmla="*/ 636058 h 1530482"/>
                  <a:gd name="connsiteX6" fmla="*/ 684478 w 1438408"/>
                  <a:gd name="connsiteY6" fmla="*/ 1219463 h 1530482"/>
                  <a:gd name="connsiteX7" fmla="*/ 372534 w 1438408"/>
                  <a:gd name="connsiteY7" fmla="*/ 967845 h 1530482"/>
                  <a:gd name="connsiteX8" fmla="*/ 656697 w 1438408"/>
                  <a:gd name="connsiteY8" fmla="*/ 832908 h 1530482"/>
                  <a:gd name="connsiteX9" fmla="*/ 470164 w 1438408"/>
                  <a:gd name="connsiteY9" fmla="*/ 927364 h 1530482"/>
                  <a:gd name="connsiteX10" fmla="*/ 582084 w 1438408"/>
                  <a:gd name="connsiteY10" fmla="*/ 1110719 h 1530482"/>
                  <a:gd name="connsiteX11" fmla="*/ 1103578 w 1438408"/>
                  <a:gd name="connsiteY11" fmla="*/ 320144 h 1530482"/>
                  <a:gd name="connsiteX12" fmla="*/ 329672 w 1438408"/>
                  <a:gd name="connsiteY12" fmla="*/ 620182 h 1530482"/>
                  <a:gd name="connsiteX13" fmla="*/ 297922 w 1438408"/>
                  <a:gd name="connsiteY13" fmla="*/ 1332970 h 1530482"/>
                  <a:gd name="connsiteX14" fmla="*/ 1110721 w 1438408"/>
                  <a:gd name="connsiteY14" fmla="*/ 997213 h 1530482"/>
                  <a:gd name="connsiteX15" fmla="*/ 1383930 w 1438408"/>
                  <a:gd name="connsiteY15" fmla="*/ 867197 h 1530482"/>
                  <a:gd name="connsiteX0" fmla="*/ 1425840 w 1438408"/>
                  <a:gd name="connsiteY0" fmla="*/ 916251 h 1534053"/>
                  <a:gd name="connsiteX1" fmla="*/ 235215 w 1438408"/>
                  <a:gd name="connsiteY1" fmla="*/ 1434570 h 1534053"/>
                  <a:gd name="connsiteX2" fmla="*/ 16933 w 1438408"/>
                  <a:gd name="connsiteY2" fmla="*/ 981339 h 1534053"/>
                  <a:gd name="connsiteX3" fmla="*/ 408252 w 1438408"/>
                  <a:gd name="connsiteY3" fmla="*/ 272520 h 1534053"/>
                  <a:gd name="connsiteX4" fmla="*/ 1145647 w 1438408"/>
                  <a:gd name="connsiteY4" fmla="*/ 145520 h 1534053"/>
                  <a:gd name="connsiteX5" fmla="*/ 1223434 w 1438408"/>
                  <a:gd name="connsiteY5" fmla="*/ 636058 h 1534053"/>
                  <a:gd name="connsiteX6" fmla="*/ 684478 w 1438408"/>
                  <a:gd name="connsiteY6" fmla="*/ 1219463 h 1534053"/>
                  <a:gd name="connsiteX7" fmla="*/ 372534 w 1438408"/>
                  <a:gd name="connsiteY7" fmla="*/ 967845 h 1534053"/>
                  <a:gd name="connsiteX8" fmla="*/ 656697 w 1438408"/>
                  <a:gd name="connsiteY8" fmla="*/ 832908 h 1534053"/>
                  <a:gd name="connsiteX9" fmla="*/ 470164 w 1438408"/>
                  <a:gd name="connsiteY9" fmla="*/ 927364 h 1534053"/>
                  <a:gd name="connsiteX10" fmla="*/ 582084 w 1438408"/>
                  <a:gd name="connsiteY10" fmla="*/ 1110719 h 1534053"/>
                  <a:gd name="connsiteX11" fmla="*/ 1103578 w 1438408"/>
                  <a:gd name="connsiteY11" fmla="*/ 320144 h 1534053"/>
                  <a:gd name="connsiteX12" fmla="*/ 329672 w 1438408"/>
                  <a:gd name="connsiteY12" fmla="*/ 620182 h 1534053"/>
                  <a:gd name="connsiteX13" fmla="*/ 297922 w 1438408"/>
                  <a:gd name="connsiteY13" fmla="*/ 1332970 h 1534053"/>
                  <a:gd name="connsiteX14" fmla="*/ 1110721 w 1438408"/>
                  <a:gd name="connsiteY14" fmla="*/ 997213 h 1534053"/>
                  <a:gd name="connsiteX15" fmla="*/ 1383930 w 1438408"/>
                  <a:gd name="connsiteY15"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83930 w 1425840"/>
                  <a:gd name="connsiteY14" fmla="*/ 867197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393455 w 1425840"/>
                  <a:gd name="connsiteY14" fmla="*/ 831478 h 1534053"/>
                  <a:gd name="connsiteX0" fmla="*/ 1425840 w 1425840"/>
                  <a:gd name="connsiteY0" fmla="*/ 916251 h 1534053"/>
                  <a:gd name="connsiteX1" fmla="*/ 235215 w 1425840"/>
                  <a:gd name="connsiteY1" fmla="*/ 1434570 h 1534053"/>
                  <a:gd name="connsiteX2" fmla="*/ 16933 w 1425840"/>
                  <a:gd name="connsiteY2" fmla="*/ 981339 h 1534053"/>
                  <a:gd name="connsiteX3" fmla="*/ 408252 w 1425840"/>
                  <a:gd name="connsiteY3" fmla="*/ 272520 h 1534053"/>
                  <a:gd name="connsiteX4" fmla="*/ 1145647 w 1425840"/>
                  <a:gd name="connsiteY4" fmla="*/ 145520 h 1534053"/>
                  <a:gd name="connsiteX5" fmla="*/ 1223434 w 1425840"/>
                  <a:gd name="connsiteY5" fmla="*/ 636058 h 1534053"/>
                  <a:gd name="connsiteX6" fmla="*/ 684478 w 1425840"/>
                  <a:gd name="connsiteY6" fmla="*/ 1219463 h 1534053"/>
                  <a:gd name="connsiteX7" fmla="*/ 372534 w 1425840"/>
                  <a:gd name="connsiteY7" fmla="*/ 967845 h 1534053"/>
                  <a:gd name="connsiteX8" fmla="*/ 656697 w 1425840"/>
                  <a:gd name="connsiteY8" fmla="*/ 832908 h 1534053"/>
                  <a:gd name="connsiteX9" fmla="*/ 470164 w 1425840"/>
                  <a:gd name="connsiteY9" fmla="*/ 927364 h 1534053"/>
                  <a:gd name="connsiteX10" fmla="*/ 582084 w 1425840"/>
                  <a:gd name="connsiteY10" fmla="*/ 1110719 h 1534053"/>
                  <a:gd name="connsiteX11" fmla="*/ 1103578 w 1425840"/>
                  <a:gd name="connsiteY11" fmla="*/ 320144 h 1534053"/>
                  <a:gd name="connsiteX12" fmla="*/ 329672 w 1425840"/>
                  <a:gd name="connsiteY12" fmla="*/ 620182 h 1534053"/>
                  <a:gd name="connsiteX13" fmla="*/ 297922 w 1425840"/>
                  <a:gd name="connsiteY13" fmla="*/ 1332970 h 1534053"/>
                  <a:gd name="connsiteX14" fmla="*/ 1402980 w 1425840"/>
                  <a:gd name="connsiteY14" fmla="*/ 814809 h 1534053"/>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97922 w 1423459"/>
                  <a:gd name="connsiteY13" fmla="*/ 1332970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326497 w 1423459"/>
                  <a:gd name="connsiteY13" fmla="*/ 134487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402980 w 1423459"/>
                  <a:gd name="connsiteY14"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998803 w 1423459"/>
                  <a:gd name="connsiteY14" fmla="*/ 1122625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30482"/>
                  <a:gd name="connsiteX1" fmla="*/ 235215 w 1423459"/>
                  <a:gd name="connsiteY1" fmla="*/ 1434570 h 1530482"/>
                  <a:gd name="connsiteX2" fmla="*/ 16933 w 1423459"/>
                  <a:gd name="connsiteY2" fmla="*/ 981339 h 1530482"/>
                  <a:gd name="connsiteX3" fmla="*/ 408252 w 1423459"/>
                  <a:gd name="connsiteY3" fmla="*/ 272520 h 1530482"/>
                  <a:gd name="connsiteX4" fmla="*/ 1145647 w 1423459"/>
                  <a:gd name="connsiteY4" fmla="*/ 145520 h 1530482"/>
                  <a:gd name="connsiteX5" fmla="*/ 1223434 w 1423459"/>
                  <a:gd name="connsiteY5" fmla="*/ 636058 h 1530482"/>
                  <a:gd name="connsiteX6" fmla="*/ 684478 w 1423459"/>
                  <a:gd name="connsiteY6" fmla="*/ 1219463 h 1530482"/>
                  <a:gd name="connsiteX7" fmla="*/ 372534 w 1423459"/>
                  <a:gd name="connsiteY7" fmla="*/ 967845 h 1530482"/>
                  <a:gd name="connsiteX8" fmla="*/ 656697 w 1423459"/>
                  <a:gd name="connsiteY8" fmla="*/ 832908 h 1530482"/>
                  <a:gd name="connsiteX9" fmla="*/ 470164 w 1423459"/>
                  <a:gd name="connsiteY9" fmla="*/ 927364 h 1530482"/>
                  <a:gd name="connsiteX10" fmla="*/ 582084 w 1423459"/>
                  <a:gd name="connsiteY10" fmla="*/ 1110719 h 1530482"/>
                  <a:gd name="connsiteX11" fmla="*/ 1103578 w 1423459"/>
                  <a:gd name="connsiteY11" fmla="*/ 320144 h 1530482"/>
                  <a:gd name="connsiteX12" fmla="*/ 329672 w 1423459"/>
                  <a:gd name="connsiteY12" fmla="*/ 620182 h 1530482"/>
                  <a:gd name="connsiteX13" fmla="*/ 288397 w 1423459"/>
                  <a:gd name="connsiteY13" fmla="*/ 1325826 h 1530482"/>
                  <a:gd name="connsiteX14" fmla="*/ 1005946 w 1423459"/>
                  <a:gd name="connsiteY14" fmla="*/ 1134531 h 1530482"/>
                  <a:gd name="connsiteX15" fmla="*/ 1402980 w 1423459"/>
                  <a:gd name="connsiteY15" fmla="*/ 814809 h 1530482"/>
                  <a:gd name="connsiteX0" fmla="*/ 1423459 w 1423459"/>
                  <a:gd name="connsiteY0" fmla="*/ 892439 h 1556676"/>
                  <a:gd name="connsiteX1" fmla="*/ 235215 w 1423459"/>
                  <a:gd name="connsiteY1" fmla="*/ 1434570 h 1556676"/>
                  <a:gd name="connsiteX2" fmla="*/ 16933 w 1423459"/>
                  <a:gd name="connsiteY2" fmla="*/ 981339 h 1556676"/>
                  <a:gd name="connsiteX3" fmla="*/ 408252 w 1423459"/>
                  <a:gd name="connsiteY3" fmla="*/ 272520 h 1556676"/>
                  <a:gd name="connsiteX4" fmla="*/ 1145647 w 1423459"/>
                  <a:gd name="connsiteY4" fmla="*/ 145520 h 1556676"/>
                  <a:gd name="connsiteX5" fmla="*/ 1223434 w 1423459"/>
                  <a:gd name="connsiteY5" fmla="*/ 636058 h 1556676"/>
                  <a:gd name="connsiteX6" fmla="*/ 684478 w 1423459"/>
                  <a:gd name="connsiteY6" fmla="*/ 1219463 h 1556676"/>
                  <a:gd name="connsiteX7" fmla="*/ 372534 w 1423459"/>
                  <a:gd name="connsiteY7" fmla="*/ 967845 h 1556676"/>
                  <a:gd name="connsiteX8" fmla="*/ 656697 w 1423459"/>
                  <a:gd name="connsiteY8" fmla="*/ 832908 h 1556676"/>
                  <a:gd name="connsiteX9" fmla="*/ 470164 w 1423459"/>
                  <a:gd name="connsiteY9" fmla="*/ 927364 h 1556676"/>
                  <a:gd name="connsiteX10" fmla="*/ 582084 w 1423459"/>
                  <a:gd name="connsiteY10" fmla="*/ 1110719 h 1556676"/>
                  <a:gd name="connsiteX11" fmla="*/ 1103578 w 1423459"/>
                  <a:gd name="connsiteY11" fmla="*/ 320144 h 1556676"/>
                  <a:gd name="connsiteX12" fmla="*/ 329672 w 1423459"/>
                  <a:gd name="connsiteY12" fmla="*/ 620182 h 1556676"/>
                  <a:gd name="connsiteX13" fmla="*/ 288397 w 1423459"/>
                  <a:gd name="connsiteY13" fmla="*/ 1325826 h 1556676"/>
                  <a:gd name="connsiteX14" fmla="*/ 1005946 w 1423459"/>
                  <a:gd name="connsiteY14" fmla="*/ 1134531 h 1556676"/>
                  <a:gd name="connsiteX15" fmla="*/ 1402980 w 1423459"/>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2980 w 1409172"/>
                  <a:gd name="connsiteY15" fmla="*/ 814809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71008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 name="connsiteX0" fmla="*/ 1409172 w 1409172"/>
                  <a:gd name="connsiteY0" fmla="*/ 882914 h 1556676"/>
                  <a:gd name="connsiteX1" fmla="*/ 235215 w 1409172"/>
                  <a:gd name="connsiteY1" fmla="*/ 1434570 h 1556676"/>
                  <a:gd name="connsiteX2" fmla="*/ 16933 w 1409172"/>
                  <a:gd name="connsiteY2" fmla="*/ 981339 h 1556676"/>
                  <a:gd name="connsiteX3" fmla="*/ 408252 w 1409172"/>
                  <a:gd name="connsiteY3" fmla="*/ 272520 h 1556676"/>
                  <a:gd name="connsiteX4" fmla="*/ 1145647 w 1409172"/>
                  <a:gd name="connsiteY4" fmla="*/ 145520 h 1556676"/>
                  <a:gd name="connsiteX5" fmla="*/ 1223434 w 1409172"/>
                  <a:gd name="connsiteY5" fmla="*/ 636058 h 1556676"/>
                  <a:gd name="connsiteX6" fmla="*/ 684478 w 1409172"/>
                  <a:gd name="connsiteY6" fmla="*/ 1219463 h 1556676"/>
                  <a:gd name="connsiteX7" fmla="*/ 372534 w 1409172"/>
                  <a:gd name="connsiteY7" fmla="*/ 967845 h 1556676"/>
                  <a:gd name="connsiteX8" fmla="*/ 656697 w 1409172"/>
                  <a:gd name="connsiteY8" fmla="*/ 832908 h 1556676"/>
                  <a:gd name="connsiteX9" fmla="*/ 470164 w 1409172"/>
                  <a:gd name="connsiteY9" fmla="*/ 927364 h 1556676"/>
                  <a:gd name="connsiteX10" fmla="*/ 582084 w 1409172"/>
                  <a:gd name="connsiteY10" fmla="*/ 1110719 h 1556676"/>
                  <a:gd name="connsiteX11" fmla="*/ 1103578 w 1409172"/>
                  <a:gd name="connsiteY11" fmla="*/ 320144 h 1556676"/>
                  <a:gd name="connsiteX12" fmla="*/ 329672 w 1409172"/>
                  <a:gd name="connsiteY12" fmla="*/ 620182 h 1556676"/>
                  <a:gd name="connsiteX13" fmla="*/ 288397 w 1409172"/>
                  <a:gd name="connsiteY13" fmla="*/ 1325826 h 1556676"/>
                  <a:gd name="connsiteX14" fmla="*/ 1005946 w 1409172"/>
                  <a:gd name="connsiteY14" fmla="*/ 1134531 h 1556676"/>
                  <a:gd name="connsiteX15" fmla="*/ 1409172 w 1409172"/>
                  <a:gd name="connsiteY15" fmla="*/ 813857 h 155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172" h="1556676">
                    <a:moveTo>
                      <a:pt x="1409172" y="882914"/>
                    </a:moveTo>
                    <a:cubicBezTo>
                      <a:pt x="930278" y="1422136"/>
                      <a:pt x="433522" y="1556676"/>
                      <a:pt x="235215" y="1434570"/>
                    </a:cubicBezTo>
                    <a:cubicBezTo>
                      <a:pt x="108216" y="1350434"/>
                      <a:pt x="0" y="1185332"/>
                      <a:pt x="16933" y="981339"/>
                    </a:cubicBezTo>
                    <a:cubicBezTo>
                      <a:pt x="43391" y="698764"/>
                      <a:pt x="220133" y="411823"/>
                      <a:pt x="408252" y="272520"/>
                    </a:cubicBezTo>
                    <a:cubicBezTo>
                      <a:pt x="596371" y="133217"/>
                      <a:pt x="928424" y="0"/>
                      <a:pt x="1145647" y="145520"/>
                    </a:cubicBezTo>
                    <a:cubicBezTo>
                      <a:pt x="1277145" y="262466"/>
                      <a:pt x="1295004" y="427567"/>
                      <a:pt x="1223434" y="636058"/>
                    </a:cubicBezTo>
                    <a:cubicBezTo>
                      <a:pt x="1145779" y="815049"/>
                      <a:pt x="892970" y="1171309"/>
                      <a:pt x="684478" y="1219463"/>
                    </a:cubicBezTo>
                    <a:cubicBezTo>
                      <a:pt x="498610" y="1245657"/>
                      <a:pt x="382060" y="1153847"/>
                      <a:pt x="372534" y="967845"/>
                    </a:cubicBezTo>
                    <a:cubicBezTo>
                      <a:pt x="378618" y="709743"/>
                      <a:pt x="625610" y="748506"/>
                      <a:pt x="656697" y="832908"/>
                    </a:cubicBezTo>
                    <a:cubicBezTo>
                      <a:pt x="722976" y="990469"/>
                      <a:pt x="525859" y="1062434"/>
                      <a:pt x="470164" y="927364"/>
                    </a:cubicBezTo>
                    <a:cubicBezTo>
                      <a:pt x="458522" y="969168"/>
                      <a:pt x="477706" y="1066269"/>
                      <a:pt x="582084" y="1110719"/>
                    </a:cubicBezTo>
                    <a:cubicBezTo>
                      <a:pt x="799572" y="1164297"/>
                      <a:pt x="1208353" y="691619"/>
                      <a:pt x="1103578" y="320144"/>
                    </a:cubicBezTo>
                    <a:cubicBezTo>
                      <a:pt x="982930" y="7803"/>
                      <a:pt x="479029" y="325966"/>
                      <a:pt x="329672" y="620182"/>
                    </a:cubicBezTo>
                    <a:cubicBezTo>
                      <a:pt x="163648" y="976311"/>
                      <a:pt x="152667" y="1222109"/>
                      <a:pt x="288397" y="1325826"/>
                    </a:cubicBezTo>
                    <a:cubicBezTo>
                      <a:pt x="407459" y="1407979"/>
                      <a:pt x="636826" y="1450682"/>
                      <a:pt x="1005946" y="1134531"/>
                    </a:cubicBezTo>
                    <a:cubicBezTo>
                      <a:pt x="1263148" y="939824"/>
                      <a:pt x="1285056" y="915165"/>
                      <a:pt x="1409172" y="813857"/>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7" name="フリーフォーム 26"/>
              <p:cNvSpPr/>
              <p:nvPr/>
            </p:nvSpPr>
            <p:spPr>
              <a:xfrm>
                <a:off x="427141" y="69120"/>
                <a:ext cx="712039" cy="799542"/>
              </a:xfrm>
              <a:custGeom>
                <a:avLst/>
                <a:gdLst>
                  <a:gd name="connsiteX0" fmla="*/ 850106 w 1307306"/>
                  <a:gd name="connsiteY0" fmla="*/ 611981 h 1483518"/>
                  <a:gd name="connsiteX1" fmla="*/ 1209675 w 1307306"/>
                  <a:gd name="connsiteY1" fmla="*/ 138112 h 1483518"/>
                  <a:gd name="connsiteX2" fmla="*/ 1185862 w 1307306"/>
                  <a:gd name="connsiteY2" fmla="*/ 66675 h 1483518"/>
                  <a:gd name="connsiteX3" fmla="*/ 1007268 w 1307306"/>
                  <a:gd name="connsiteY3" fmla="*/ 228600 h 1483518"/>
                  <a:gd name="connsiteX4" fmla="*/ 621506 w 1307306"/>
                  <a:gd name="connsiteY4" fmla="*/ 1069181 h 1483518"/>
                  <a:gd name="connsiteX5" fmla="*/ 433387 w 1307306"/>
                  <a:gd name="connsiteY5" fmla="*/ 1319212 h 1483518"/>
                  <a:gd name="connsiteX6" fmla="*/ 107156 w 1307306"/>
                  <a:gd name="connsiteY6" fmla="*/ 1483518 h 1483518"/>
                  <a:gd name="connsiteX7" fmla="*/ 0 w 1307306"/>
                  <a:gd name="connsiteY7" fmla="*/ 1435893 h 1483518"/>
                  <a:gd name="connsiteX8" fmla="*/ 254793 w 1307306"/>
                  <a:gd name="connsiteY8" fmla="*/ 1288256 h 1483518"/>
                  <a:gd name="connsiteX9" fmla="*/ 614362 w 1307306"/>
                  <a:gd name="connsiteY9" fmla="*/ 623887 h 1483518"/>
                  <a:gd name="connsiteX10" fmla="*/ 950118 w 1307306"/>
                  <a:gd name="connsiteY10" fmla="*/ 202406 h 1483518"/>
                  <a:gd name="connsiteX11" fmla="*/ 1209675 w 1307306"/>
                  <a:gd name="connsiteY11" fmla="*/ 0 h 1483518"/>
                  <a:gd name="connsiteX12" fmla="*/ 1297781 w 1307306"/>
                  <a:gd name="connsiteY12" fmla="*/ 38100 h 1483518"/>
                  <a:gd name="connsiteX13" fmla="*/ 1307306 w 1307306"/>
                  <a:gd name="connsiteY13" fmla="*/ 202406 h 1483518"/>
                  <a:gd name="connsiteX14" fmla="*/ 962025 w 1307306"/>
                  <a:gd name="connsiteY14" fmla="*/ 569118 h 1483518"/>
                  <a:gd name="connsiteX15" fmla="*/ 852487 w 1307306"/>
                  <a:gd name="connsiteY15" fmla="*/ 673893 h 1483518"/>
                  <a:gd name="connsiteX16" fmla="*/ 852487 w 1307306"/>
                  <a:gd name="connsiteY16"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2487 w 1307306"/>
                  <a:gd name="connsiteY17" fmla="*/ 673893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962025 w 1307306"/>
                  <a:gd name="connsiteY15" fmla="*/ 569118 h 1483518"/>
                  <a:gd name="connsiteX16" fmla="*/ 852487 w 1307306"/>
                  <a:gd name="connsiteY16" fmla="*/ 673893 h 1483518"/>
                  <a:gd name="connsiteX17" fmla="*/ 850900 w 1307306"/>
                  <a:gd name="connsiteY17" fmla="*/ 673100 h 1483518"/>
                  <a:gd name="connsiteX0" fmla="*/ 850106 w 1307306"/>
                  <a:gd name="connsiteY0" fmla="*/ 611981 h 1483518"/>
                  <a:gd name="connsiteX1" fmla="*/ 850900 w 1307306"/>
                  <a:gd name="connsiteY1" fmla="*/ 612775 h 1483518"/>
                  <a:gd name="connsiteX2" fmla="*/ 1209675 w 1307306"/>
                  <a:gd name="connsiteY2" fmla="*/ 138112 h 1483518"/>
                  <a:gd name="connsiteX3" fmla="*/ 1185862 w 1307306"/>
                  <a:gd name="connsiteY3" fmla="*/ 66675 h 1483518"/>
                  <a:gd name="connsiteX4" fmla="*/ 1007268 w 1307306"/>
                  <a:gd name="connsiteY4" fmla="*/ 228600 h 1483518"/>
                  <a:gd name="connsiteX5" fmla="*/ 621506 w 1307306"/>
                  <a:gd name="connsiteY5" fmla="*/ 1069181 h 1483518"/>
                  <a:gd name="connsiteX6" fmla="*/ 433387 w 1307306"/>
                  <a:gd name="connsiteY6" fmla="*/ 1319212 h 1483518"/>
                  <a:gd name="connsiteX7" fmla="*/ 107156 w 1307306"/>
                  <a:gd name="connsiteY7" fmla="*/ 1483518 h 1483518"/>
                  <a:gd name="connsiteX8" fmla="*/ 0 w 1307306"/>
                  <a:gd name="connsiteY8" fmla="*/ 1435893 h 1483518"/>
                  <a:gd name="connsiteX9" fmla="*/ 254793 w 1307306"/>
                  <a:gd name="connsiteY9" fmla="*/ 1288256 h 1483518"/>
                  <a:gd name="connsiteX10" fmla="*/ 614362 w 1307306"/>
                  <a:gd name="connsiteY10" fmla="*/ 623887 h 1483518"/>
                  <a:gd name="connsiteX11" fmla="*/ 950118 w 1307306"/>
                  <a:gd name="connsiteY11" fmla="*/ 202406 h 1483518"/>
                  <a:gd name="connsiteX12" fmla="*/ 1209675 w 1307306"/>
                  <a:gd name="connsiteY12" fmla="*/ 0 h 1483518"/>
                  <a:gd name="connsiteX13" fmla="*/ 1297781 w 1307306"/>
                  <a:gd name="connsiteY13" fmla="*/ 38100 h 1483518"/>
                  <a:gd name="connsiteX14" fmla="*/ 1307306 w 1307306"/>
                  <a:gd name="connsiteY14" fmla="*/ 202406 h 1483518"/>
                  <a:gd name="connsiteX15" fmla="*/ 852487 w 1307306"/>
                  <a:gd name="connsiteY15" fmla="*/ 673893 h 1483518"/>
                  <a:gd name="connsiteX16" fmla="*/ 850900 w 1307306"/>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209675 w 1297781"/>
                  <a:gd name="connsiteY2" fmla="*/ 138112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11981 h 1483518"/>
                  <a:gd name="connsiteX1" fmla="*/ 850900 w 1297781"/>
                  <a:gd name="connsiteY1" fmla="*/ 612775 h 1483518"/>
                  <a:gd name="connsiteX2" fmla="*/ 1190625 w 1297781"/>
                  <a:gd name="connsiteY2" fmla="*/ 150018 h 1483518"/>
                  <a:gd name="connsiteX3" fmla="*/ 1185862 w 1297781"/>
                  <a:gd name="connsiteY3" fmla="*/ 66675 h 1483518"/>
                  <a:gd name="connsiteX4" fmla="*/ 1007268 w 1297781"/>
                  <a:gd name="connsiteY4" fmla="*/ 228600 h 1483518"/>
                  <a:gd name="connsiteX5" fmla="*/ 621506 w 1297781"/>
                  <a:gd name="connsiteY5" fmla="*/ 1069181 h 1483518"/>
                  <a:gd name="connsiteX6" fmla="*/ 433387 w 1297781"/>
                  <a:gd name="connsiteY6" fmla="*/ 1319212 h 1483518"/>
                  <a:gd name="connsiteX7" fmla="*/ 107156 w 1297781"/>
                  <a:gd name="connsiteY7" fmla="*/ 1483518 h 1483518"/>
                  <a:gd name="connsiteX8" fmla="*/ 0 w 1297781"/>
                  <a:gd name="connsiteY8" fmla="*/ 1435893 h 1483518"/>
                  <a:gd name="connsiteX9" fmla="*/ 254793 w 1297781"/>
                  <a:gd name="connsiteY9" fmla="*/ 1288256 h 1483518"/>
                  <a:gd name="connsiteX10" fmla="*/ 614362 w 1297781"/>
                  <a:gd name="connsiteY10" fmla="*/ 623887 h 1483518"/>
                  <a:gd name="connsiteX11" fmla="*/ 950118 w 1297781"/>
                  <a:gd name="connsiteY11" fmla="*/ 202406 h 1483518"/>
                  <a:gd name="connsiteX12" fmla="*/ 1209675 w 1297781"/>
                  <a:gd name="connsiteY12" fmla="*/ 0 h 1483518"/>
                  <a:gd name="connsiteX13" fmla="*/ 1297781 w 1297781"/>
                  <a:gd name="connsiteY13" fmla="*/ 38100 h 1483518"/>
                  <a:gd name="connsiteX14" fmla="*/ 1281112 w 1297781"/>
                  <a:gd name="connsiteY14" fmla="*/ 204787 h 1483518"/>
                  <a:gd name="connsiteX15" fmla="*/ 852487 w 1297781"/>
                  <a:gd name="connsiteY15" fmla="*/ 673893 h 1483518"/>
                  <a:gd name="connsiteX16" fmla="*/ 850900 w 1297781"/>
                  <a:gd name="connsiteY16" fmla="*/ 673100 h 1483518"/>
                  <a:gd name="connsiteX0" fmla="*/ 850106 w 1297781"/>
                  <a:gd name="connsiteY0" fmla="*/ 638175 h 1509712"/>
                  <a:gd name="connsiteX1" fmla="*/ 850900 w 1297781"/>
                  <a:gd name="connsiteY1" fmla="*/ 638969 h 1509712"/>
                  <a:gd name="connsiteX2" fmla="*/ 1190625 w 1297781"/>
                  <a:gd name="connsiteY2" fmla="*/ 176212 h 1509712"/>
                  <a:gd name="connsiteX3" fmla="*/ 1185862 w 1297781"/>
                  <a:gd name="connsiteY3" fmla="*/ 92869 h 1509712"/>
                  <a:gd name="connsiteX4" fmla="*/ 1007268 w 1297781"/>
                  <a:gd name="connsiteY4" fmla="*/ 254794 h 1509712"/>
                  <a:gd name="connsiteX5" fmla="*/ 621506 w 1297781"/>
                  <a:gd name="connsiteY5" fmla="*/ 1095375 h 1509712"/>
                  <a:gd name="connsiteX6" fmla="*/ 433387 w 1297781"/>
                  <a:gd name="connsiteY6" fmla="*/ 1345406 h 1509712"/>
                  <a:gd name="connsiteX7" fmla="*/ 107156 w 1297781"/>
                  <a:gd name="connsiteY7" fmla="*/ 1509712 h 1509712"/>
                  <a:gd name="connsiteX8" fmla="*/ 0 w 1297781"/>
                  <a:gd name="connsiteY8" fmla="*/ 1462087 h 1509712"/>
                  <a:gd name="connsiteX9" fmla="*/ 254793 w 1297781"/>
                  <a:gd name="connsiteY9" fmla="*/ 1314450 h 1509712"/>
                  <a:gd name="connsiteX10" fmla="*/ 614362 w 1297781"/>
                  <a:gd name="connsiteY10" fmla="*/ 650081 h 1509712"/>
                  <a:gd name="connsiteX11" fmla="*/ 950118 w 1297781"/>
                  <a:gd name="connsiteY11" fmla="*/ 228600 h 1509712"/>
                  <a:gd name="connsiteX12" fmla="*/ 1169194 w 1297781"/>
                  <a:gd name="connsiteY12" fmla="*/ 0 h 1509712"/>
                  <a:gd name="connsiteX13" fmla="*/ 1297781 w 1297781"/>
                  <a:gd name="connsiteY13" fmla="*/ 64294 h 1509712"/>
                  <a:gd name="connsiteX14" fmla="*/ 1281112 w 1297781"/>
                  <a:gd name="connsiteY14" fmla="*/ 230981 h 1509712"/>
                  <a:gd name="connsiteX15" fmla="*/ 852487 w 1297781"/>
                  <a:gd name="connsiteY15" fmla="*/ 700087 h 1509712"/>
                  <a:gd name="connsiteX16" fmla="*/ 850900 w 1297781"/>
                  <a:gd name="connsiteY16" fmla="*/ 699294 h 1509712"/>
                  <a:gd name="connsiteX0" fmla="*/ 850106 w 1302544"/>
                  <a:gd name="connsiteY0" fmla="*/ 638175 h 1509712"/>
                  <a:gd name="connsiteX1" fmla="*/ 850900 w 1302544"/>
                  <a:gd name="connsiteY1" fmla="*/ 638969 h 1509712"/>
                  <a:gd name="connsiteX2" fmla="*/ 1190625 w 1302544"/>
                  <a:gd name="connsiteY2" fmla="*/ 176212 h 1509712"/>
                  <a:gd name="connsiteX3" fmla="*/ 1185862 w 1302544"/>
                  <a:gd name="connsiteY3" fmla="*/ 92869 h 1509712"/>
                  <a:gd name="connsiteX4" fmla="*/ 1007268 w 1302544"/>
                  <a:gd name="connsiteY4" fmla="*/ 254794 h 1509712"/>
                  <a:gd name="connsiteX5" fmla="*/ 621506 w 1302544"/>
                  <a:gd name="connsiteY5" fmla="*/ 1095375 h 1509712"/>
                  <a:gd name="connsiteX6" fmla="*/ 433387 w 1302544"/>
                  <a:gd name="connsiteY6" fmla="*/ 1345406 h 1509712"/>
                  <a:gd name="connsiteX7" fmla="*/ 107156 w 1302544"/>
                  <a:gd name="connsiteY7" fmla="*/ 1509712 h 1509712"/>
                  <a:gd name="connsiteX8" fmla="*/ 0 w 1302544"/>
                  <a:gd name="connsiteY8" fmla="*/ 1462087 h 1509712"/>
                  <a:gd name="connsiteX9" fmla="*/ 254793 w 1302544"/>
                  <a:gd name="connsiteY9" fmla="*/ 1314450 h 1509712"/>
                  <a:gd name="connsiteX10" fmla="*/ 614362 w 1302544"/>
                  <a:gd name="connsiteY10" fmla="*/ 650081 h 1509712"/>
                  <a:gd name="connsiteX11" fmla="*/ 950118 w 1302544"/>
                  <a:gd name="connsiteY11" fmla="*/ 228600 h 1509712"/>
                  <a:gd name="connsiteX12" fmla="*/ 1169194 w 1302544"/>
                  <a:gd name="connsiteY12" fmla="*/ 0 h 1509712"/>
                  <a:gd name="connsiteX13" fmla="*/ 1302544 w 1302544"/>
                  <a:gd name="connsiteY13" fmla="*/ 16669 h 1509712"/>
                  <a:gd name="connsiteX14" fmla="*/ 1281112 w 1302544"/>
                  <a:gd name="connsiteY14" fmla="*/ 230981 h 1509712"/>
                  <a:gd name="connsiteX15" fmla="*/ 852487 w 1302544"/>
                  <a:gd name="connsiteY15" fmla="*/ 700087 h 1509712"/>
                  <a:gd name="connsiteX16" fmla="*/ 850900 w 1302544"/>
                  <a:gd name="connsiteY16" fmla="*/ 699294 h 1509712"/>
                  <a:gd name="connsiteX0" fmla="*/ 850106 w 1356121"/>
                  <a:gd name="connsiteY0" fmla="*/ 673497 h 1545034"/>
                  <a:gd name="connsiteX1" fmla="*/ 850900 w 1356121"/>
                  <a:gd name="connsiteY1" fmla="*/ 674291 h 1545034"/>
                  <a:gd name="connsiteX2" fmla="*/ 1190625 w 1356121"/>
                  <a:gd name="connsiteY2" fmla="*/ 211534 h 1545034"/>
                  <a:gd name="connsiteX3" fmla="*/ 1185862 w 1356121"/>
                  <a:gd name="connsiteY3" fmla="*/ 128191 h 1545034"/>
                  <a:gd name="connsiteX4" fmla="*/ 1007268 w 1356121"/>
                  <a:gd name="connsiteY4" fmla="*/ 290116 h 1545034"/>
                  <a:gd name="connsiteX5" fmla="*/ 621506 w 1356121"/>
                  <a:gd name="connsiteY5" fmla="*/ 1130697 h 1545034"/>
                  <a:gd name="connsiteX6" fmla="*/ 433387 w 1356121"/>
                  <a:gd name="connsiteY6" fmla="*/ 1380728 h 1545034"/>
                  <a:gd name="connsiteX7" fmla="*/ 107156 w 1356121"/>
                  <a:gd name="connsiteY7" fmla="*/ 1545034 h 1545034"/>
                  <a:gd name="connsiteX8" fmla="*/ 0 w 1356121"/>
                  <a:gd name="connsiteY8" fmla="*/ 1497409 h 1545034"/>
                  <a:gd name="connsiteX9" fmla="*/ 254793 w 1356121"/>
                  <a:gd name="connsiteY9" fmla="*/ 1349772 h 1545034"/>
                  <a:gd name="connsiteX10" fmla="*/ 614362 w 1356121"/>
                  <a:gd name="connsiteY10" fmla="*/ 685403 h 1545034"/>
                  <a:gd name="connsiteX11" fmla="*/ 950118 w 1356121"/>
                  <a:gd name="connsiteY11" fmla="*/ 263922 h 1545034"/>
                  <a:gd name="connsiteX12" fmla="*/ 1169194 w 1356121"/>
                  <a:gd name="connsiteY12" fmla="*/ 35322 h 1545034"/>
                  <a:gd name="connsiteX13" fmla="*/ 1302544 w 1356121"/>
                  <a:gd name="connsiteY13" fmla="*/ 51991 h 1545034"/>
                  <a:gd name="connsiteX14" fmla="*/ 1281112 w 1356121"/>
                  <a:gd name="connsiteY14" fmla="*/ 266303 h 1545034"/>
                  <a:gd name="connsiteX15" fmla="*/ 852487 w 1356121"/>
                  <a:gd name="connsiteY15" fmla="*/ 735409 h 1545034"/>
                  <a:gd name="connsiteX16" fmla="*/ 850900 w 1356121"/>
                  <a:gd name="connsiteY16" fmla="*/ 734616 h 1545034"/>
                  <a:gd name="connsiteX0" fmla="*/ 850106 w 1626393"/>
                  <a:gd name="connsiteY0" fmla="*/ 789782 h 1661319"/>
                  <a:gd name="connsiteX1" fmla="*/ 850900 w 1626393"/>
                  <a:gd name="connsiteY1" fmla="*/ 790576 h 1661319"/>
                  <a:gd name="connsiteX2" fmla="*/ 1190625 w 1626393"/>
                  <a:gd name="connsiteY2" fmla="*/ 327819 h 1661319"/>
                  <a:gd name="connsiteX3" fmla="*/ 1185862 w 1626393"/>
                  <a:gd name="connsiteY3" fmla="*/ 244476 h 1661319"/>
                  <a:gd name="connsiteX4" fmla="*/ 1007268 w 1626393"/>
                  <a:gd name="connsiteY4" fmla="*/ 406401 h 1661319"/>
                  <a:gd name="connsiteX5" fmla="*/ 621506 w 1626393"/>
                  <a:gd name="connsiteY5" fmla="*/ 1246982 h 1661319"/>
                  <a:gd name="connsiteX6" fmla="*/ 433387 w 1626393"/>
                  <a:gd name="connsiteY6" fmla="*/ 1497013 h 1661319"/>
                  <a:gd name="connsiteX7" fmla="*/ 107156 w 1626393"/>
                  <a:gd name="connsiteY7" fmla="*/ 1661319 h 1661319"/>
                  <a:gd name="connsiteX8" fmla="*/ 0 w 1626393"/>
                  <a:gd name="connsiteY8" fmla="*/ 1613694 h 1661319"/>
                  <a:gd name="connsiteX9" fmla="*/ 254793 w 1626393"/>
                  <a:gd name="connsiteY9" fmla="*/ 1466057 h 1661319"/>
                  <a:gd name="connsiteX10" fmla="*/ 614362 w 1626393"/>
                  <a:gd name="connsiteY10" fmla="*/ 801688 h 1661319"/>
                  <a:gd name="connsiteX11" fmla="*/ 950118 w 1626393"/>
                  <a:gd name="connsiteY11" fmla="*/ 380207 h 1661319"/>
                  <a:gd name="connsiteX12" fmla="*/ 1169194 w 1626393"/>
                  <a:gd name="connsiteY12" fmla="*/ 151607 h 1661319"/>
                  <a:gd name="connsiteX13" fmla="*/ 1302544 w 1626393"/>
                  <a:gd name="connsiteY13" fmla="*/ 168276 h 1661319"/>
                  <a:gd name="connsiteX14" fmla="*/ 1281112 w 1626393"/>
                  <a:gd name="connsiteY14" fmla="*/ 382588 h 1661319"/>
                  <a:gd name="connsiteX15" fmla="*/ 852487 w 1626393"/>
                  <a:gd name="connsiteY15" fmla="*/ 851694 h 1661319"/>
                  <a:gd name="connsiteX16" fmla="*/ 850900 w 1626393"/>
                  <a:gd name="connsiteY16" fmla="*/ 850901 h 166131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572 h 1510109"/>
                  <a:gd name="connsiteX1" fmla="*/ 850900 w 1333897"/>
                  <a:gd name="connsiteY1" fmla="*/ 639366 h 1510109"/>
                  <a:gd name="connsiteX2" fmla="*/ 1190625 w 1333897"/>
                  <a:gd name="connsiteY2" fmla="*/ 176609 h 1510109"/>
                  <a:gd name="connsiteX3" fmla="*/ 1185862 w 1333897"/>
                  <a:gd name="connsiteY3" fmla="*/ 93266 h 1510109"/>
                  <a:gd name="connsiteX4" fmla="*/ 1007268 w 1333897"/>
                  <a:gd name="connsiteY4" fmla="*/ 255191 h 1510109"/>
                  <a:gd name="connsiteX5" fmla="*/ 621506 w 1333897"/>
                  <a:gd name="connsiteY5" fmla="*/ 1095772 h 1510109"/>
                  <a:gd name="connsiteX6" fmla="*/ 433387 w 1333897"/>
                  <a:gd name="connsiteY6" fmla="*/ 1345803 h 1510109"/>
                  <a:gd name="connsiteX7" fmla="*/ 107156 w 1333897"/>
                  <a:gd name="connsiteY7" fmla="*/ 1510109 h 1510109"/>
                  <a:gd name="connsiteX8" fmla="*/ 0 w 1333897"/>
                  <a:gd name="connsiteY8" fmla="*/ 1462484 h 1510109"/>
                  <a:gd name="connsiteX9" fmla="*/ 254793 w 1333897"/>
                  <a:gd name="connsiteY9" fmla="*/ 1314847 h 1510109"/>
                  <a:gd name="connsiteX10" fmla="*/ 614362 w 1333897"/>
                  <a:gd name="connsiteY10" fmla="*/ 650478 h 1510109"/>
                  <a:gd name="connsiteX11" fmla="*/ 950118 w 1333897"/>
                  <a:gd name="connsiteY11" fmla="*/ 228997 h 1510109"/>
                  <a:gd name="connsiteX12" fmla="*/ 1169194 w 1333897"/>
                  <a:gd name="connsiteY12" fmla="*/ 397 h 1510109"/>
                  <a:gd name="connsiteX13" fmla="*/ 1281112 w 1333897"/>
                  <a:gd name="connsiteY13" fmla="*/ 231378 h 1510109"/>
                  <a:gd name="connsiteX14" fmla="*/ 852487 w 1333897"/>
                  <a:gd name="connsiteY14" fmla="*/ 700484 h 1510109"/>
                  <a:gd name="connsiteX15" fmla="*/ 850900 w 1333897"/>
                  <a:gd name="connsiteY15" fmla="*/ 699691 h 1510109"/>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950118 w 1333897"/>
                  <a:gd name="connsiteY11" fmla="*/ 228600 h 1509712"/>
                  <a:gd name="connsiteX12" fmla="*/ 1169194 w 1333897"/>
                  <a:gd name="connsiteY12" fmla="*/ 0 h 1509712"/>
                  <a:gd name="connsiteX13" fmla="*/ 1281112 w 1333897"/>
                  <a:gd name="connsiteY13" fmla="*/ 230981 h 1509712"/>
                  <a:gd name="connsiteX14" fmla="*/ 852487 w 1333897"/>
                  <a:gd name="connsiteY14" fmla="*/ 700087 h 1509712"/>
                  <a:gd name="connsiteX15" fmla="*/ 850900 w 1333897"/>
                  <a:gd name="connsiteY15"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254793 w 1333897"/>
                  <a:gd name="connsiteY9" fmla="*/ 1314450 h 1509712"/>
                  <a:gd name="connsiteX10" fmla="*/ 614362 w 1333897"/>
                  <a:gd name="connsiteY10" fmla="*/ 650081 h 1509712"/>
                  <a:gd name="connsiteX11" fmla="*/ 1169194 w 1333897"/>
                  <a:gd name="connsiteY11" fmla="*/ 0 h 1509712"/>
                  <a:gd name="connsiteX12" fmla="*/ 1281112 w 1333897"/>
                  <a:gd name="connsiteY12" fmla="*/ 230981 h 1509712"/>
                  <a:gd name="connsiteX13" fmla="*/ 852487 w 1333897"/>
                  <a:gd name="connsiteY13" fmla="*/ 700087 h 1509712"/>
                  <a:gd name="connsiteX14" fmla="*/ 850900 w 1333897"/>
                  <a:gd name="connsiteY14" fmla="*/ 699294 h 1509712"/>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35906"/>
                  <a:gd name="connsiteX1" fmla="*/ 850900 w 1333897"/>
                  <a:gd name="connsiteY1" fmla="*/ 638969 h 1535906"/>
                  <a:gd name="connsiteX2" fmla="*/ 1190625 w 1333897"/>
                  <a:gd name="connsiteY2" fmla="*/ 176212 h 1535906"/>
                  <a:gd name="connsiteX3" fmla="*/ 1185862 w 1333897"/>
                  <a:gd name="connsiteY3" fmla="*/ 92869 h 1535906"/>
                  <a:gd name="connsiteX4" fmla="*/ 1007268 w 1333897"/>
                  <a:gd name="connsiteY4" fmla="*/ 254794 h 1535906"/>
                  <a:gd name="connsiteX5" fmla="*/ 621506 w 1333897"/>
                  <a:gd name="connsiteY5" fmla="*/ 1095375 h 1535906"/>
                  <a:gd name="connsiteX6" fmla="*/ 433387 w 1333897"/>
                  <a:gd name="connsiteY6" fmla="*/ 1345406 h 1535906"/>
                  <a:gd name="connsiteX7" fmla="*/ 107156 w 1333897"/>
                  <a:gd name="connsiteY7" fmla="*/ 1509712 h 1535906"/>
                  <a:gd name="connsiteX8" fmla="*/ 0 w 1333897"/>
                  <a:gd name="connsiteY8" fmla="*/ 1462087 h 1535906"/>
                  <a:gd name="connsiteX9" fmla="*/ 254793 w 1333897"/>
                  <a:gd name="connsiteY9" fmla="*/ 1314450 h 1535906"/>
                  <a:gd name="connsiteX10" fmla="*/ 614362 w 1333897"/>
                  <a:gd name="connsiteY10" fmla="*/ 650081 h 1535906"/>
                  <a:gd name="connsiteX11" fmla="*/ 1169194 w 1333897"/>
                  <a:gd name="connsiteY11" fmla="*/ 0 h 1535906"/>
                  <a:gd name="connsiteX12" fmla="*/ 1281112 w 1333897"/>
                  <a:gd name="connsiteY12" fmla="*/ 230981 h 1535906"/>
                  <a:gd name="connsiteX13" fmla="*/ 852487 w 1333897"/>
                  <a:gd name="connsiteY13" fmla="*/ 700087 h 1535906"/>
                  <a:gd name="connsiteX14" fmla="*/ 850900 w 1333897"/>
                  <a:gd name="connsiteY14" fmla="*/ 699294 h 1535906"/>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12093"/>
                  <a:gd name="connsiteX1" fmla="*/ 850900 w 1333897"/>
                  <a:gd name="connsiteY1" fmla="*/ 638969 h 1512093"/>
                  <a:gd name="connsiteX2" fmla="*/ 1190625 w 1333897"/>
                  <a:gd name="connsiteY2" fmla="*/ 176212 h 1512093"/>
                  <a:gd name="connsiteX3" fmla="*/ 1185862 w 1333897"/>
                  <a:gd name="connsiteY3" fmla="*/ 92869 h 1512093"/>
                  <a:gd name="connsiteX4" fmla="*/ 1007268 w 1333897"/>
                  <a:gd name="connsiteY4" fmla="*/ 254794 h 1512093"/>
                  <a:gd name="connsiteX5" fmla="*/ 621506 w 1333897"/>
                  <a:gd name="connsiteY5" fmla="*/ 1095375 h 1512093"/>
                  <a:gd name="connsiteX6" fmla="*/ 433387 w 1333897"/>
                  <a:gd name="connsiteY6" fmla="*/ 1345406 h 1512093"/>
                  <a:gd name="connsiteX7" fmla="*/ 107156 w 1333897"/>
                  <a:gd name="connsiteY7" fmla="*/ 1509712 h 1512093"/>
                  <a:gd name="connsiteX8" fmla="*/ 0 w 1333897"/>
                  <a:gd name="connsiteY8" fmla="*/ 1462087 h 1512093"/>
                  <a:gd name="connsiteX9" fmla="*/ 221455 w 1333897"/>
                  <a:gd name="connsiteY9" fmla="*/ 1290637 h 1512093"/>
                  <a:gd name="connsiteX10" fmla="*/ 614362 w 1333897"/>
                  <a:gd name="connsiteY10" fmla="*/ 650081 h 1512093"/>
                  <a:gd name="connsiteX11" fmla="*/ 1169194 w 1333897"/>
                  <a:gd name="connsiteY11" fmla="*/ 0 h 1512093"/>
                  <a:gd name="connsiteX12" fmla="*/ 1281112 w 1333897"/>
                  <a:gd name="connsiteY12" fmla="*/ 230981 h 1512093"/>
                  <a:gd name="connsiteX13" fmla="*/ 852487 w 1333897"/>
                  <a:gd name="connsiteY13" fmla="*/ 700087 h 1512093"/>
                  <a:gd name="connsiteX14" fmla="*/ 850900 w 1333897"/>
                  <a:gd name="connsiteY14" fmla="*/ 699294 h 1512093"/>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50106 w 1333897"/>
                  <a:gd name="connsiteY0" fmla="*/ 638175 h 1509712"/>
                  <a:gd name="connsiteX1" fmla="*/ 850900 w 1333897"/>
                  <a:gd name="connsiteY1" fmla="*/ 638969 h 1509712"/>
                  <a:gd name="connsiteX2" fmla="*/ 1190625 w 1333897"/>
                  <a:gd name="connsiteY2" fmla="*/ 176212 h 1509712"/>
                  <a:gd name="connsiteX3" fmla="*/ 1185862 w 1333897"/>
                  <a:gd name="connsiteY3" fmla="*/ 92869 h 1509712"/>
                  <a:gd name="connsiteX4" fmla="*/ 1007268 w 1333897"/>
                  <a:gd name="connsiteY4" fmla="*/ 254794 h 1509712"/>
                  <a:gd name="connsiteX5" fmla="*/ 621506 w 1333897"/>
                  <a:gd name="connsiteY5" fmla="*/ 1095375 h 1509712"/>
                  <a:gd name="connsiteX6" fmla="*/ 433387 w 1333897"/>
                  <a:gd name="connsiteY6" fmla="*/ 1345406 h 1509712"/>
                  <a:gd name="connsiteX7" fmla="*/ 107156 w 1333897"/>
                  <a:gd name="connsiteY7" fmla="*/ 1509712 h 1509712"/>
                  <a:gd name="connsiteX8" fmla="*/ 0 w 1333897"/>
                  <a:gd name="connsiteY8" fmla="*/ 1462087 h 1509712"/>
                  <a:gd name="connsiteX9" fmla="*/ 614362 w 1333897"/>
                  <a:gd name="connsiteY9" fmla="*/ 650081 h 1509712"/>
                  <a:gd name="connsiteX10" fmla="*/ 1169194 w 1333897"/>
                  <a:gd name="connsiteY10" fmla="*/ 0 h 1509712"/>
                  <a:gd name="connsiteX11" fmla="*/ 1281112 w 1333897"/>
                  <a:gd name="connsiteY11" fmla="*/ 230981 h 1509712"/>
                  <a:gd name="connsiteX12" fmla="*/ 852487 w 1333897"/>
                  <a:gd name="connsiteY12" fmla="*/ 700087 h 1509712"/>
                  <a:gd name="connsiteX13" fmla="*/ 850900 w 1333897"/>
                  <a:gd name="connsiteY13" fmla="*/ 699294 h 1509712"/>
                  <a:gd name="connsiteX0" fmla="*/ 883444 w 1367235"/>
                  <a:gd name="connsiteY0" fmla="*/ 638175 h 1509712"/>
                  <a:gd name="connsiteX1" fmla="*/ 884238 w 1367235"/>
                  <a:gd name="connsiteY1" fmla="*/ 638969 h 1509712"/>
                  <a:gd name="connsiteX2" fmla="*/ 1223963 w 1367235"/>
                  <a:gd name="connsiteY2" fmla="*/ 176212 h 1509712"/>
                  <a:gd name="connsiteX3" fmla="*/ 1219200 w 1367235"/>
                  <a:gd name="connsiteY3" fmla="*/ 92869 h 1509712"/>
                  <a:gd name="connsiteX4" fmla="*/ 1040606 w 1367235"/>
                  <a:gd name="connsiteY4" fmla="*/ 254794 h 1509712"/>
                  <a:gd name="connsiteX5" fmla="*/ 654844 w 1367235"/>
                  <a:gd name="connsiteY5" fmla="*/ 1095375 h 1509712"/>
                  <a:gd name="connsiteX6" fmla="*/ 466725 w 1367235"/>
                  <a:gd name="connsiteY6" fmla="*/ 1345406 h 1509712"/>
                  <a:gd name="connsiteX7" fmla="*/ 140494 w 1367235"/>
                  <a:gd name="connsiteY7" fmla="*/ 1509712 h 1509712"/>
                  <a:gd name="connsiteX8" fmla="*/ 0 w 1367235"/>
                  <a:gd name="connsiteY8" fmla="*/ 1452562 h 1509712"/>
                  <a:gd name="connsiteX9" fmla="*/ 647700 w 1367235"/>
                  <a:gd name="connsiteY9" fmla="*/ 650081 h 1509712"/>
                  <a:gd name="connsiteX10" fmla="*/ 1202532 w 1367235"/>
                  <a:gd name="connsiteY10" fmla="*/ 0 h 1509712"/>
                  <a:gd name="connsiteX11" fmla="*/ 1314450 w 1367235"/>
                  <a:gd name="connsiteY11" fmla="*/ 230981 h 1509712"/>
                  <a:gd name="connsiteX12" fmla="*/ 885825 w 1367235"/>
                  <a:gd name="connsiteY12" fmla="*/ 700087 h 1509712"/>
                  <a:gd name="connsiteX13" fmla="*/ 884238 w 1367235"/>
                  <a:gd name="connsiteY13" fmla="*/ 699294 h 1509712"/>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54844 w 1367235"/>
                  <a:gd name="connsiteY5" fmla="*/ 1095375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1040606 w 1367235"/>
                  <a:gd name="connsiteY4" fmla="*/ 254794 h 1497806"/>
                  <a:gd name="connsiteX5" fmla="*/ 671513 w 1367235"/>
                  <a:gd name="connsiteY5" fmla="*/ 1083469 h 1497806"/>
                  <a:gd name="connsiteX6" fmla="*/ 466725 w 1367235"/>
                  <a:gd name="connsiteY6" fmla="*/ 1345406 h 1497806"/>
                  <a:gd name="connsiteX7" fmla="*/ 109538 w 1367235"/>
                  <a:gd name="connsiteY7" fmla="*/ 1497806 h 1497806"/>
                  <a:gd name="connsiteX8" fmla="*/ 0 w 1367235"/>
                  <a:gd name="connsiteY8" fmla="*/ 1452562 h 1497806"/>
                  <a:gd name="connsiteX9" fmla="*/ 647700 w 1367235"/>
                  <a:gd name="connsiteY9" fmla="*/ 650081 h 1497806"/>
                  <a:gd name="connsiteX10" fmla="*/ 1202532 w 1367235"/>
                  <a:gd name="connsiteY10" fmla="*/ 0 h 1497806"/>
                  <a:gd name="connsiteX11" fmla="*/ 1314450 w 1367235"/>
                  <a:gd name="connsiteY11" fmla="*/ 230981 h 1497806"/>
                  <a:gd name="connsiteX12" fmla="*/ 885825 w 1367235"/>
                  <a:gd name="connsiteY12" fmla="*/ 700087 h 1497806"/>
                  <a:gd name="connsiteX13" fmla="*/ 884238 w 1367235"/>
                  <a:gd name="connsiteY13"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219200 w 1367235"/>
                  <a:gd name="connsiteY3" fmla="*/ 92869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99381"/>
                  <a:gd name="connsiteY0" fmla="*/ 663178 h 1522809"/>
                  <a:gd name="connsiteX1" fmla="*/ 884238 w 1399381"/>
                  <a:gd name="connsiteY1" fmla="*/ 663972 h 1522809"/>
                  <a:gd name="connsiteX2" fmla="*/ 1223963 w 1399381"/>
                  <a:gd name="connsiteY2" fmla="*/ 201215 h 1522809"/>
                  <a:gd name="connsiteX3" fmla="*/ 1176337 w 1399381"/>
                  <a:gd name="connsiteY3" fmla="*/ 170260 h 1522809"/>
                  <a:gd name="connsiteX4" fmla="*/ 671513 w 1399381"/>
                  <a:gd name="connsiteY4" fmla="*/ 1108472 h 1522809"/>
                  <a:gd name="connsiteX5" fmla="*/ 466725 w 1399381"/>
                  <a:gd name="connsiteY5" fmla="*/ 1370409 h 1522809"/>
                  <a:gd name="connsiteX6" fmla="*/ 109538 w 1399381"/>
                  <a:gd name="connsiteY6" fmla="*/ 1522809 h 1522809"/>
                  <a:gd name="connsiteX7" fmla="*/ 0 w 1399381"/>
                  <a:gd name="connsiteY7" fmla="*/ 1477565 h 1522809"/>
                  <a:gd name="connsiteX8" fmla="*/ 647700 w 1399381"/>
                  <a:gd name="connsiteY8" fmla="*/ 675084 h 1522809"/>
                  <a:gd name="connsiteX9" fmla="*/ 1202532 w 1399381"/>
                  <a:gd name="connsiteY9" fmla="*/ 25003 h 1522809"/>
                  <a:gd name="connsiteX10" fmla="*/ 1314450 w 1399381"/>
                  <a:gd name="connsiteY10" fmla="*/ 255984 h 1522809"/>
                  <a:gd name="connsiteX11" fmla="*/ 885825 w 1399381"/>
                  <a:gd name="connsiteY11" fmla="*/ 725090 h 1522809"/>
                  <a:gd name="connsiteX12" fmla="*/ 884238 w 1399381"/>
                  <a:gd name="connsiteY12" fmla="*/ 724297 h 1522809"/>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67235"/>
                  <a:gd name="connsiteY0" fmla="*/ 638175 h 1497806"/>
                  <a:gd name="connsiteX1" fmla="*/ 884238 w 1367235"/>
                  <a:gd name="connsiteY1" fmla="*/ 638969 h 1497806"/>
                  <a:gd name="connsiteX2" fmla="*/ 1223963 w 1367235"/>
                  <a:gd name="connsiteY2" fmla="*/ 176212 h 1497806"/>
                  <a:gd name="connsiteX3" fmla="*/ 1176337 w 1367235"/>
                  <a:gd name="connsiteY3" fmla="*/ 145257 h 1497806"/>
                  <a:gd name="connsiteX4" fmla="*/ 671513 w 1367235"/>
                  <a:gd name="connsiteY4" fmla="*/ 1083469 h 1497806"/>
                  <a:gd name="connsiteX5" fmla="*/ 466725 w 1367235"/>
                  <a:gd name="connsiteY5" fmla="*/ 1345406 h 1497806"/>
                  <a:gd name="connsiteX6" fmla="*/ 109538 w 1367235"/>
                  <a:gd name="connsiteY6" fmla="*/ 1497806 h 1497806"/>
                  <a:gd name="connsiteX7" fmla="*/ 0 w 1367235"/>
                  <a:gd name="connsiteY7" fmla="*/ 1452562 h 1497806"/>
                  <a:gd name="connsiteX8" fmla="*/ 647700 w 1367235"/>
                  <a:gd name="connsiteY8" fmla="*/ 650081 h 1497806"/>
                  <a:gd name="connsiteX9" fmla="*/ 1202532 w 1367235"/>
                  <a:gd name="connsiteY9" fmla="*/ 0 h 1497806"/>
                  <a:gd name="connsiteX10" fmla="*/ 1314450 w 1367235"/>
                  <a:gd name="connsiteY10" fmla="*/ 230981 h 1497806"/>
                  <a:gd name="connsiteX11" fmla="*/ 885825 w 1367235"/>
                  <a:gd name="connsiteY11" fmla="*/ 700087 h 1497806"/>
                  <a:gd name="connsiteX12" fmla="*/ 884238 w 1367235"/>
                  <a:gd name="connsiteY12" fmla="*/ 699294 h 1497806"/>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371998"/>
                  <a:gd name="connsiteY0" fmla="*/ 678259 h 1537890"/>
                  <a:gd name="connsiteX1" fmla="*/ 884238 w 1371998"/>
                  <a:gd name="connsiteY1" fmla="*/ 679053 h 1537890"/>
                  <a:gd name="connsiteX2" fmla="*/ 1223963 w 1371998"/>
                  <a:gd name="connsiteY2" fmla="*/ 216296 h 1537890"/>
                  <a:gd name="connsiteX3" fmla="*/ 1176337 w 1371998"/>
                  <a:gd name="connsiteY3" fmla="*/ 185341 h 1537890"/>
                  <a:gd name="connsiteX4" fmla="*/ 671513 w 1371998"/>
                  <a:gd name="connsiteY4" fmla="*/ 1123553 h 1537890"/>
                  <a:gd name="connsiteX5" fmla="*/ 466725 w 1371998"/>
                  <a:gd name="connsiteY5" fmla="*/ 1385490 h 1537890"/>
                  <a:gd name="connsiteX6" fmla="*/ 109538 w 1371998"/>
                  <a:gd name="connsiteY6" fmla="*/ 1537890 h 1537890"/>
                  <a:gd name="connsiteX7" fmla="*/ 0 w 1371998"/>
                  <a:gd name="connsiteY7" fmla="*/ 1492646 h 1537890"/>
                  <a:gd name="connsiteX8" fmla="*/ 647700 w 1371998"/>
                  <a:gd name="connsiteY8" fmla="*/ 690165 h 1537890"/>
                  <a:gd name="connsiteX9" fmla="*/ 1202532 w 1371998"/>
                  <a:gd name="connsiteY9" fmla="*/ 40084 h 1537890"/>
                  <a:gd name="connsiteX10" fmla="*/ 1314450 w 1371998"/>
                  <a:gd name="connsiteY10" fmla="*/ 271065 h 1537890"/>
                  <a:gd name="connsiteX11" fmla="*/ 885825 w 1371998"/>
                  <a:gd name="connsiteY11" fmla="*/ 740171 h 1537890"/>
                  <a:gd name="connsiteX12" fmla="*/ 884238 w 1371998"/>
                  <a:gd name="connsiteY12" fmla="*/ 739378 h 1537890"/>
                  <a:gd name="connsiteX0" fmla="*/ 883444 w 1419623"/>
                  <a:gd name="connsiteY0" fmla="*/ 678259 h 1537890"/>
                  <a:gd name="connsiteX1" fmla="*/ 884238 w 1419623"/>
                  <a:gd name="connsiteY1" fmla="*/ 679053 h 1537890"/>
                  <a:gd name="connsiteX2" fmla="*/ 1223963 w 1419623"/>
                  <a:gd name="connsiteY2" fmla="*/ 216296 h 1537890"/>
                  <a:gd name="connsiteX3" fmla="*/ 1176337 w 1419623"/>
                  <a:gd name="connsiteY3" fmla="*/ 185341 h 1537890"/>
                  <a:gd name="connsiteX4" fmla="*/ 671513 w 1419623"/>
                  <a:gd name="connsiteY4" fmla="*/ 1123553 h 1537890"/>
                  <a:gd name="connsiteX5" fmla="*/ 466725 w 1419623"/>
                  <a:gd name="connsiteY5" fmla="*/ 1385490 h 1537890"/>
                  <a:gd name="connsiteX6" fmla="*/ 109538 w 1419623"/>
                  <a:gd name="connsiteY6" fmla="*/ 1537890 h 1537890"/>
                  <a:gd name="connsiteX7" fmla="*/ 0 w 1419623"/>
                  <a:gd name="connsiteY7" fmla="*/ 1492646 h 1537890"/>
                  <a:gd name="connsiteX8" fmla="*/ 647700 w 1419623"/>
                  <a:gd name="connsiteY8" fmla="*/ 690165 h 1537890"/>
                  <a:gd name="connsiteX9" fmla="*/ 1202532 w 1419623"/>
                  <a:gd name="connsiteY9" fmla="*/ 40084 h 1537890"/>
                  <a:gd name="connsiteX10" fmla="*/ 1314450 w 1419623"/>
                  <a:gd name="connsiteY10" fmla="*/ 271065 h 1537890"/>
                  <a:gd name="connsiteX11" fmla="*/ 885825 w 1419623"/>
                  <a:gd name="connsiteY11" fmla="*/ 740171 h 1537890"/>
                  <a:gd name="connsiteX12" fmla="*/ 884238 w 1419623"/>
                  <a:gd name="connsiteY12" fmla="*/ 739378 h 1537890"/>
                  <a:gd name="connsiteX0" fmla="*/ 883444 w 1388667"/>
                  <a:gd name="connsiteY0" fmla="*/ 678259 h 1537890"/>
                  <a:gd name="connsiteX1" fmla="*/ 884238 w 1388667"/>
                  <a:gd name="connsiteY1" fmla="*/ 679053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84238 w 1388667"/>
                  <a:gd name="connsiteY12" fmla="*/ 739378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12" fmla="*/ 838200 w 1388667"/>
                  <a:gd name="connsiteY12" fmla="*/ 794940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85825 w 1388667"/>
                  <a:gd name="connsiteY11" fmla="*/ 740171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884237 w 1388667"/>
                  <a:gd name="connsiteY1" fmla="*/ 679054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939006 w 1388667"/>
                  <a:gd name="connsiteY1" fmla="*/ 633811 h 1537890"/>
                  <a:gd name="connsiteX2" fmla="*/ 1223963 w 1388667"/>
                  <a:gd name="connsiteY2" fmla="*/ 216296 h 1537890"/>
                  <a:gd name="connsiteX3" fmla="*/ 1176337 w 1388667"/>
                  <a:gd name="connsiteY3" fmla="*/ 185341 h 1537890"/>
                  <a:gd name="connsiteX4" fmla="*/ 671513 w 1388667"/>
                  <a:gd name="connsiteY4" fmla="*/ 1123553 h 1537890"/>
                  <a:gd name="connsiteX5" fmla="*/ 466725 w 1388667"/>
                  <a:gd name="connsiteY5" fmla="*/ 1385490 h 1537890"/>
                  <a:gd name="connsiteX6" fmla="*/ 109538 w 1388667"/>
                  <a:gd name="connsiteY6" fmla="*/ 1537890 h 1537890"/>
                  <a:gd name="connsiteX7" fmla="*/ 0 w 1388667"/>
                  <a:gd name="connsiteY7" fmla="*/ 1492646 h 1537890"/>
                  <a:gd name="connsiteX8" fmla="*/ 647700 w 1388667"/>
                  <a:gd name="connsiteY8" fmla="*/ 690165 h 1537890"/>
                  <a:gd name="connsiteX9" fmla="*/ 1202532 w 1388667"/>
                  <a:gd name="connsiteY9" fmla="*/ 40084 h 1537890"/>
                  <a:gd name="connsiteX10" fmla="*/ 1283494 w 1388667"/>
                  <a:gd name="connsiteY10" fmla="*/ 271066 h 1537890"/>
                  <a:gd name="connsiteX11" fmla="*/ 871538 w 1388667"/>
                  <a:gd name="connsiteY11"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466725 w 1388667"/>
                  <a:gd name="connsiteY4" fmla="*/ 1385490 h 1537890"/>
                  <a:gd name="connsiteX5" fmla="*/ 109538 w 1388667"/>
                  <a:gd name="connsiteY5" fmla="*/ 1537890 h 1537890"/>
                  <a:gd name="connsiteX6" fmla="*/ 0 w 1388667"/>
                  <a:gd name="connsiteY6" fmla="*/ 1492646 h 1537890"/>
                  <a:gd name="connsiteX7" fmla="*/ 647700 w 1388667"/>
                  <a:gd name="connsiteY7" fmla="*/ 690165 h 1537890"/>
                  <a:gd name="connsiteX8" fmla="*/ 1202532 w 1388667"/>
                  <a:gd name="connsiteY8" fmla="*/ 40084 h 1537890"/>
                  <a:gd name="connsiteX9" fmla="*/ 1283494 w 1388667"/>
                  <a:gd name="connsiteY9" fmla="*/ 271066 h 1537890"/>
                  <a:gd name="connsiteX10" fmla="*/ 871538 w 1388667"/>
                  <a:gd name="connsiteY10"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37890"/>
                  <a:gd name="connsiteX1" fmla="*/ 1223963 w 1388667"/>
                  <a:gd name="connsiteY1" fmla="*/ 216296 h 1537890"/>
                  <a:gd name="connsiteX2" fmla="*/ 1176337 w 1388667"/>
                  <a:gd name="connsiteY2" fmla="*/ 185341 h 1537890"/>
                  <a:gd name="connsiteX3" fmla="*/ 671513 w 1388667"/>
                  <a:gd name="connsiteY3" fmla="*/ 1123553 h 1537890"/>
                  <a:gd name="connsiteX4" fmla="*/ 109538 w 1388667"/>
                  <a:gd name="connsiteY4" fmla="*/ 1537890 h 1537890"/>
                  <a:gd name="connsiteX5" fmla="*/ 0 w 1388667"/>
                  <a:gd name="connsiteY5" fmla="*/ 1492646 h 1537890"/>
                  <a:gd name="connsiteX6" fmla="*/ 647700 w 1388667"/>
                  <a:gd name="connsiteY6" fmla="*/ 690165 h 1537890"/>
                  <a:gd name="connsiteX7" fmla="*/ 1202532 w 1388667"/>
                  <a:gd name="connsiteY7" fmla="*/ 40084 h 1537890"/>
                  <a:gd name="connsiteX8" fmla="*/ 1283494 w 1388667"/>
                  <a:gd name="connsiteY8" fmla="*/ 271066 h 1537890"/>
                  <a:gd name="connsiteX9" fmla="*/ 871538 w 1388667"/>
                  <a:gd name="connsiteY9" fmla="*/ 763983 h 1537890"/>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71513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 name="connsiteX0" fmla="*/ 883444 w 1388667"/>
                  <a:gd name="connsiteY0" fmla="*/ 678259 h 1559321"/>
                  <a:gd name="connsiteX1" fmla="*/ 1223963 w 1388667"/>
                  <a:gd name="connsiteY1" fmla="*/ 216296 h 1559321"/>
                  <a:gd name="connsiteX2" fmla="*/ 1176337 w 1388667"/>
                  <a:gd name="connsiteY2" fmla="*/ 185341 h 1559321"/>
                  <a:gd name="connsiteX3" fmla="*/ 647700 w 1388667"/>
                  <a:gd name="connsiteY3" fmla="*/ 1123553 h 1559321"/>
                  <a:gd name="connsiteX4" fmla="*/ 145256 w 1388667"/>
                  <a:gd name="connsiteY4" fmla="*/ 1559321 h 1559321"/>
                  <a:gd name="connsiteX5" fmla="*/ 0 w 1388667"/>
                  <a:gd name="connsiteY5" fmla="*/ 1492646 h 1559321"/>
                  <a:gd name="connsiteX6" fmla="*/ 647700 w 1388667"/>
                  <a:gd name="connsiteY6" fmla="*/ 690165 h 1559321"/>
                  <a:gd name="connsiteX7" fmla="*/ 1202532 w 1388667"/>
                  <a:gd name="connsiteY7" fmla="*/ 40084 h 1559321"/>
                  <a:gd name="connsiteX8" fmla="*/ 1283494 w 1388667"/>
                  <a:gd name="connsiteY8" fmla="*/ 271066 h 1559321"/>
                  <a:gd name="connsiteX9" fmla="*/ 871538 w 1388667"/>
                  <a:gd name="connsiteY9" fmla="*/ 763983 h 155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8667" h="1559321">
                    <a:moveTo>
                      <a:pt x="883444" y="678259"/>
                    </a:moveTo>
                    <a:cubicBezTo>
                      <a:pt x="1016000" y="545702"/>
                      <a:pt x="1110457" y="370284"/>
                      <a:pt x="1223963" y="216296"/>
                    </a:cubicBezTo>
                    <a:cubicBezTo>
                      <a:pt x="1272646" y="134011"/>
                      <a:pt x="1220787" y="150812"/>
                      <a:pt x="1176337" y="185341"/>
                    </a:cubicBezTo>
                    <a:cubicBezTo>
                      <a:pt x="953293" y="355601"/>
                      <a:pt x="844550" y="586185"/>
                      <a:pt x="647700" y="1123553"/>
                    </a:cubicBezTo>
                    <a:cubicBezTo>
                      <a:pt x="548481" y="1377552"/>
                      <a:pt x="250031" y="1500188"/>
                      <a:pt x="145256" y="1559321"/>
                    </a:cubicBezTo>
                    <a:lnTo>
                      <a:pt x="0" y="1492646"/>
                    </a:lnTo>
                    <a:cubicBezTo>
                      <a:pt x="141684" y="1416049"/>
                      <a:pt x="357584" y="1398189"/>
                      <a:pt x="647700" y="690165"/>
                    </a:cubicBezTo>
                    <a:cubicBezTo>
                      <a:pt x="718344" y="556815"/>
                      <a:pt x="958057" y="118665"/>
                      <a:pt x="1202532" y="40084"/>
                    </a:cubicBezTo>
                    <a:cubicBezTo>
                      <a:pt x="1371998" y="0"/>
                      <a:pt x="1388667" y="154385"/>
                      <a:pt x="1283494" y="271066"/>
                    </a:cubicBezTo>
                    <a:cubicBezTo>
                      <a:pt x="1245394" y="321072"/>
                      <a:pt x="1045368" y="600470"/>
                      <a:pt x="871538" y="763983"/>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8" name="フリーフォーム 27"/>
              <p:cNvSpPr/>
              <p:nvPr/>
            </p:nvSpPr>
            <p:spPr>
              <a:xfrm>
                <a:off x="319694" y="845465"/>
                <a:ext cx="137971" cy="46398"/>
              </a:xfrm>
              <a:custGeom>
                <a:avLst/>
                <a:gdLst>
                  <a:gd name="connsiteX0" fmla="*/ 107156 w 195262"/>
                  <a:gd name="connsiteY0" fmla="*/ 0 h 119063"/>
                  <a:gd name="connsiteX1" fmla="*/ 195262 w 195262"/>
                  <a:gd name="connsiteY1" fmla="*/ 61913 h 119063"/>
                  <a:gd name="connsiteX2" fmla="*/ 0 w 195262"/>
                  <a:gd name="connsiteY2" fmla="*/ 119063 h 119063"/>
                  <a:gd name="connsiteX0" fmla="*/ 107156 w 195262"/>
                  <a:gd name="connsiteY0" fmla="*/ 0 h 119063"/>
                  <a:gd name="connsiteX1" fmla="*/ 119062 w 195262"/>
                  <a:gd name="connsiteY1" fmla="*/ 33338 h 119063"/>
                  <a:gd name="connsiteX2" fmla="*/ 195262 w 195262"/>
                  <a:gd name="connsiteY2" fmla="*/ 61913 h 119063"/>
                  <a:gd name="connsiteX3" fmla="*/ 0 w 195262"/>
                  <a:gd name="connsiteY3" fmla="*/ 119063 h 119063"/>
                  <a:gd name="connsiteX0" fmla="*/ 0 w 266699"/>
                  <a:gd name="connsiteY0" fmla="*/ 54768 h 85725"/>
                  <a:gd name="connsiteX1" fmla="*/ 190499 w 266699"/>
                  <a:gd name="connsiteY1" fmla="*/ 0 h 85725"/>
                  <a:gd name="connsiteX2" fmla="*/ 266699 w 266699"/>
                  <a:gd name="connsiteY2" fmla="*/ 28575 h 85725"/>
                  <a:gd name="connsiteX3" fmla="*/ 71437 w 266699"/>
                  <a:gd name="connsiteY3" fmla="*/ 85725 h 85725"/>
                  <a:gd name="connsiteX0" fmla="*/ 0 w 266699"/>
                  <a:gd name="connsiteY0" fmla="*/ 54768 h 90488"/>
                  <a:gd name="connsiteX1" fmla="*/ 190499 w 266699"/>
                  <a:gd name="connsiteY1" fmla="*/ 0 h 90488"/>
                  <a:gd name="connsiteX2" fmla="*/ 266699 w 266699"/>
                  <a:gd name="connsiteY2" fmla="*/ 28575 h 90488"/>
                  <a:gd name="connsiteX3" fmla="*/ 16668 w 266699"/>
                  <a:gd name="connsiteY3" fmla="*/ 90488 h 90488"/>
                  <a:gd name="connsiteX0" fmla="*/ 2381 w 269080"/>
                  <a:gd name="connsiteY0" fmla="*/ 54768 h 90488"/>
                  <a:gd name="connsiteX1" fmla="*/ 0 w 269080"/>
                  <a:gd name="connsiteY1" fmla="*/ 50005 h 90488"/>
                  <a:gd name="connsiteX2" fmla="*/ 192880 w 269080"/>
                  <a:gd name="connsiteY2" fmla="*/ 0 h 90488"/>
                  <a:gd name="connsiteX3" fmla="*/ 269080 w 269080"/>
                  <a:gd name="connsiteY3" fmla="*/ 28575 h 90488"/>
                  <a:gd name="connsiteX4" fmla="*/ 19049 w 269080"/>
                  <a:gd name="connsiteY4" fmla="*/ 90488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0" h="90488">
                    <a:moveTo>
                      <a:pt x="2381" y="54768"/>
                    </a:moveTo>
                    <a:lnTo>
                      <a:pt x="0" y="50005"/>
                    </a:lnTo>
                    <a:lnTo>
                      <a:pt x="192880" y="0"/>
                    </a:lnTo>
                    <a:lnTo>
                      <a:pt x="269080" y="28575"/>
                    </a:lnTo>
                    <a:lnTo>
                      <a:pt x="19049" y="904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29" name="フリーフォーム 28"/>
              <p:cNvSpPr/>
              <p:nvPr/>
            </p:nvSpPr>
            <p:spPr>
              <a:xfrm>
                <a:off x="-2" y="633461"/>
                <a:ext cx="9156781" cy="540357"/>
              </a:xfrm>
              <a:custGeom>
                <a:avLst/>
                <a:gdLst>
                  <a:gd name="connsiteX0" fmla="*/ 1869281 w 1869281"/>
                  <a:gd name="connsiteY0" fmla="*/ 83344 h 354807"/>
                  <a:gd name="connsiteX1" fmla="*/ 1838325 w 1869281"/>
                  <a:gd name="connsiteY1" fmla="*/ 202407 h 354807"/>
                  <a:gd name="connsiteX2" fmla="*/ 1214438 w 1869281"/>
                  <a:gd name="connsiteY2" fmla="*/ 354807 h 354807"/>
                  <a:gd name="connsiteX3" fmla="*/ 714375 w 1869281"/>
                  <a:gd name="connsiteY3" fmla="*/ 219075 h 354807"/>
                  <a:gd name="connsiteX4" fmla="*/ 123825 w 1869281"/>
                  <a:gd name="connsiteY4" fmla="*/ 0 h 354807"/>
                  <a:gd name="connsiteX5" fmla="*/ 0 w 1869281"/>
                  <a:gd name="connsiteY5" fmla="*/ 57150 h 354807"/>
                  <a:gd name="connsiteX6" fmla="*/ 4763 w 1869281"/>
                  <a:gd name="connsiteY6" fmla="*/ 133350 h 354807"/>
                  <a:gd name="connsiteX7" fmla="*/ 485775 w 1869281"/>
                  <a:gd name="connsiteY7" fmla="*/ 161925 h 354807"/>
                  <a:gd name="connsiteX0" fmla="*/ 1869281 w 1869281"/>
                  <a:gd name="connsiteY0" fmla="*/ 83344 h 354807"/>
                  <a:gd name="connsiteX1" fmla="*/ 1693069 w 1869281"/>
                  <a:gd name="connsiteY1" fmla="*/ 164307 h 354807"/>
                  <a:gd name="connsiteX2" fmla="*/ 1838325 w 1869281"/>
                  <a:gd name="connsiteY2" fmla="*/ 202407 h 354807"/>
                  <a:gd name="connsiteX3" fmla="*/ 1214438 w 1869281"/>
                  <a:gd name="connsiteY3" fmla="*/ 354807 h 354807"/>
                  <a:gd name="connsiteX4" fmla="*/ 714375 w 1869281"/>
                  <a:gd name="connsiteY4" fmla="*/ 219075 h 354807"/>
                  <a:gd name="connsiteX5" fmla="*/ 123825 w 1869281"/>
                  <a:gd name="connsiteY5" fmla="*/ 0 h 354807"/>
                  <a:gd name="connsiteX6" fmla="*/ 0 w 1869281"/>
                  <a:gd name="connsiteY6" fmla="*/ 57150 h 354807"/>
                  <a:gd name="connsiteX7" fmla="*/ 4763 w 1869281"/>
                  <a:gd name="connsiteY7" fmla="*/ 133350 h 354807"/>
                  <a:gd name="connsiteX8" fmla="*/ 485775 w 1869281"/>
                  <a:gd name="connsiteY8" fmla="*/ 161925 h 354807"/>
                  <a:gd name="connsiteX0" fmla="*/ 514349 w 1838325"/>
                  <a:gd name="connsiteY0" fmla="*/ 192881 h 354807"/>
                  <a:gd name="connsiteX1" fmla="*/ 1693069 w 1838325"/>
                  <a:gd name="connsiteY1" fmla="*/ 164307 h 354807"/>
                  <a:gd name="connsiteX2" fmla="*/ 1838325 w 1838325"/>
                  <a:gd name="connsiteY2" fmla="*/ 202407 h 354807"/>
                  <a:gd name="connsiteX3" fmla="*/ 1214438 w 1838325"/>
                  <a:gd name="connsiteY3" fmla="*/ 354807 h 354807"/>
                  <a:gd name="connsiteX4" fmla="*/ 714375 w 1838325"/>
                  <a:gd name="connsiteY4" fmla="*/ 219075 h 354807"/>
                  <a:gd name="connsiteX5" fmla="*/ 123825 w 1838325"/>
                  <a:gd name="connsiteY5" fmla="*/ 0 h 354807"/>
                  <a:gd name="connsiteX6" fmla="*/ 0 w 1838325"/>
                  <a:gd name="connsiteY6" fmla="*/ 57150 h 354807"/>
                  <a:gd name="connsiteX7" fmla="*/ 4763 w 1838325"/>
                  <a:gd name="connsiteY7" fmla="*/ 133350 h 354807"/>
                  <a:gd name="connsiteX8" fmla="*/ 485775 w 1838325"/>
                  <a:gd name="connsiteY8" fmla="*/ 161925 h 354807"/>
                  <a:gd name="connsiteX0" fmla="*/ 607218 w 1931194"/>
                  <a:gd name="connsiteY0" fmla="*/ 192881 h 354807"/>
                  <a:gd name="connsiteX1" fmla="*/ 0 w 1931194"/>
                  <a:gd name="connsiteY1" fmla="*/ 192882 h 354807"/>
                  <a:gd name="connsiteX2" fmla="*/ 1785938 w 1931194"/>
                  <a:gd name="connsiteY2" fmla="*/ 164307 h 354807"/>
                  <a:gd name="connsiteX3" fmla="*/ 1931194 w 1931194"/>
                  <a:gd name="connsiteY3" fmla="*/ 202407 h 354807"/>
                  <a:gd name="connsiteX4" fmla="*/ 1307307 w 1931194"/>
                  <a:gd name="connsiteY4" fmla="*/ 354807 h 354807"/>
                  <a:gd name="connsiteX5" fmla="*/ 807244 w 1931194"/>
                  <a:gd name="connsiteY5" fmla="*/ 219075 h 354807"/>
                  <a:gd name="connsiteX6" fmla="*/ 216694 w 1931194"/>
                  <a:gd name="connsiteY6" fmla="*/ 0 h 354807"/>
                  <a:gd name="connsiteX7" fmla="*/ 92869 w 1931194"/>
                  <a:gd name="connsiteY7" fmla="*/ 57150 h 354807"/>
                  <a:gd name="connsiteX8" fmla="*/ 97632 w 1931194"/>
                  <a:gd name="connsiteY8" fmla="*/ 133350 h 354807"/>
                  <a:gd name="connsiteX9" fmla="*/ 578644 w 1931194"/>
                  <a:gd name="connsiteY9" fmla="*/ 161925 h 354807"/>
                  <a:gd name="connsiteX0" fmla="*/ 611980 w 1935956"/>
                  <a:gd name="connsiteY0" fmla="*/ 202406 h 364332"/>
                  <a:gd name="connsiteX1" fmla="*/ 4762 w 1935956"/>
                  <a:gd name="connsiteY1" fmla="*/ 202407 h 364332"/>
                  <a:gd name="connsiteX2" fmla="*/ 0 w 1935956"/>
                  <a:gd name="connsiteY2" fmla="*/ 0 h 364332"/>
                  <a:gd name="connsiteX3" fmla="*/ 1790700 w 1935956"/>
                  <a:gd name="connsiteY3" fmla="*/ 173832 h 364332"/>
                  <a:gd name="connsiteX4" fmla="*/ 1935956 w 1935956"/>
                  <a:gd name="connsiteY4" fmla="*/ 211932 h 364332"/>
                  <a:gd name="connsiteX5" fmla="*/ 1312069 w 1935956"/>
                  <a:gd name="connsiteY5" fmla="*/ 364332 h 364332"/>
                  <a:gd name="connsiteX6" fmla="*/ 812006 w 1935956"/>
                  <a:gd name="connsiteY6" fmla="*/ 228600 h 364332"/>
                  <a:gd name="connsiteX7" fmla="*/ 221456 w 1935956"/>
                  <a:gd name="connsiteY7" fmla="*/ 9525 h 364332"/>
                  <a:gd name="connsiteX8" fmla="*/ 97631 w 1935956"/>
                  <a:gd name="connsiteY8" fmla="*/ 66675 h 364332"/>
                  <a:gd name="connsiteX9" fmla="*/ 102394 w 1935956"/>
                  <a:gd name="connsiteY9" fmla="*/ 142875 h 364332"/>
                  <a:gd name="connsiteX10" fmla="*/ 583406 w 1935956"/>
                  <a:gd name="connsiteY10" fmla="*/ 171450 h 36433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790700 w 1935956"/>
                  <a:gd name="connsiteY4" fmla="*/ 192882 h 383382"/>
                  <a:gd name="connsiteX5" fmla="*/ 1935956 w 1935956"/>
                  <a:gd name="connsiteY5" fmla="*/ 230982 h 383382"/>
                  <a:gd name="connsiteX6" fmla="*/ 1312069 w 1935956"/>
                  <a:gd name="connsiteY6" fmla="*/ 383382 h 383382"/>
                  <a:gd name="connsiteX7" fmla="*/ 812006 w 1935956"/>
                  <a:gd name="connsiteY7" fmla="*/ 247650 h 383382"/>
                  <a:gd name="connsiteX8" fmla="*/ 221456 w 1935956"/>
                  <a:gd name="connsiteY8" fmla="*/ 28575 h 383382"/>
                  <a:gd name="connsiteX9" fmla="*/ 97631 w 1935956"/>
                  <a:gd name="connsiteY9" fmla="*/ 85725 h 383382"/>
                  <a:gd name="connsiteX10" fmla="*/ 102394 w 1935956"/>
                  <a:gd name="connsiteY10" fmla="*/ 161925 h 383382"/>
                  <a:gd name="connsiteX11" fmla="*/ 583406 w 1935956"/>
                  <a:gd name="connsiteY11" fmla="*/ 190500 h 383382"/>
                  <a:gd name="connsiteX0" fmla="*/ 611980 w 1935956"/>
                  <a:gd name="connsiteY0" fmla="*/ 221456 h 383382"/>
                  <a:gd name="connsiteX1" fmla="*/ 4762 w 1935956"/>
                  <a:gd name="connsiteY1" fmla="*/ 221457 h 383382"/>
                  <a:gd name="connsiteX2" fmla="*/ 0 w 1935956"/>
                  <a:gd name="connsiteY2" fmla="*/ 19050 h 383382"/>
                  <a:gd name="connsiteX3" fmla="*/ 561975 w 1935956"/>
                  <a:gd name="connsiteY3" fmla="*/ 0 h 383382"/>
                  <a:gd name="connsiteX4" fmla="*/ 1378744 w 1935956"/>
                  <a:gd name="connsiteY4" fmla="*/ 250032 h 383382"/>
                  <a:gd name="connsiteX5" fmla="*/ 1790700 w 1935956"/>
                  <a:gd name="connsiteY5" fmla="*/ 192882 h 383382"/>
                  <a:gd name="connsiteX6" fmla="*/ 1935956 w 1935956"/>
                  <a:gd name="connsiteY6" fmla="*/ 230982 h 383382"/>
                  <a:gd name="connsiteX7" fmla="*/ 1312069 w 1935956"/>
                  <a:gd name="connsiteY7" fmla="*/ 383382 h 383382"/>
                  <a:gd name="connsiteX8" fmla="*/ 812006 w 1935956"/>
                  <a:gd name="connsiteY8" fmla="*/ 247650 h 383382"/>
                  <a:gd name="connsiteX9" fmla="*/ 221456 w 1935956"/>
                  <a:gd name="connsiteY9" fmla="*/ 28575 h 383382"/>
                  <a:gd name="connsiteX10" fmla="*/ 97631 w 1935956"/>
                  <a:gd name="connsiteY10" fmla="*/ 85725 h 383382"/>
                  <a:gd name="connsiteX11" fmla="*/ 102394 w 1935956"/>
                  <a:gd name="connsiteY11" fmla="*/ 161925 h 383382"/>
                  <a:gd name="connsiteX12" fmla="*/ 583406 w 1935956"/>
                  <a:gd name="connsiteY12" fmla="*/ 190500 h 383382"/>
                  <a:gd name="connsiteX0" fmla="*/ 607218 w 1931194"/>
                  <a:gd name="connsiteY0" fmla="*/ 247650 h 409576"/>
                  <a:gd name="connsiteX1" fmla="*/ 0 w 1931194"/>
                  <a:gd name="connsiteY1" fmla="*/ 247651 h 409576"/>
                  <a:gd name="connsiteX2" fmla="*/ 80963 w 1931194"/>
                  <a:gd name="connsiteY2" fmla="*/ 0 h 409576"/>
                  <a:gd name="connsiteX3" fmla="*/ 557213 w 1931194"/>
                  <a:gd name="connsiteY3" fmla="*/ 26194 h 409576"/>
                  <a:gd name="connsiteX4" fmla="*/ 1373982 w 1931194"/>
                  <a:gd name="connsiteY4" fmla="*/ 276226 h 409576"/>
                  <a:gd name="connsiteX5" fmla="*/ 1785938 w 1931194"/>
                  <a:gd name="connsiteY5" fmla="*/ 219076 h 409576"/>
                  <a:gd name="connsiteX6" fmla="*/ 1931194 w 1931194"/>
                  <a:gd name="connsiteY6" fmla="*/ 257176 h 409576"/>
                  <a:gd name="connsiteX7" fmla="*/ 1307307 w 1931194"/>
                  <a:gd name="connsiteY7" fmla="*/ 409576 h 409576"/>
                  <a:gd name="connsiteX8" fmla="*/ 807244 w 1931194"/>
                  <a:gd name="connsiteY8" fmla="*/ 273844 h 409576"/>
                  <a:gd name="connsiteX9" fmla="*/ 216694 w 1931194"/>
                  <a:gd name="connsiteY9" fmla="*/ 54769 h 409576"/>
                  <a:gd name="connsiteX10" fmla="*/ 92869 w 1931194"/>
                  <a:gd name="connsiteY10" fmla="*/ 111919 h 409576"/>
                  <a:gd name="connsiteX11" fmla="*/ 97632 w 1931194"/>
                  <a:gd name="connsiteY11" fmla="*/ 188119 h 409576"/>
                  <a:gd name="connsiteX12" fmla="*/ 578644 w 1931194"/>
                  <a:gd name="connsiteY12" fmla="*/ 216694 h 40957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94927 w 2018903"/>
                  <a:gd name="connsiteY0" fmla="*/ 284560 h 446486"/>
                  <a:gd name="connsiteX1" fmla="*/ 87709 w 2018903"/>
                  <a:gd name="connsiteY1" fmla="*/ 284561 h 446486"/>
                  <a:gd name="connsiteX2" fmla="*/ 168672 w 2018903"/>
                  <a:gd name="connsiteY2" fmla="*/ 36910 h 446486"/>
                  <a:gd name="connsiteX3" fmla="*/ 644922 w 2018903"/>
                  <a:gd name="connsiteY3" fmla="*/ 63104 h 446486"/>
                  <a:gd name="connsiteX4" fmla="*/ 1461691 w 2018903"/>
                  <a:gd name="connsiteY4" fmla="*/ 313136 h 446486"/>
                  <a:gd name="connsiteX5" fmla="*/ 1873647 w 2018903"/>
                  <a:gd name="connsiteY5" fmla="*/ 255986 h 446486"/>
                  <a:gd name="connsiteX6" fmla="*/ 2018903 w 2018903"/>
                  <a:gd name="connsiteY6" fmla="*/ 294086 h 446486"/>
                  <a:gd name="connsiteX7" fmla="*/ 1395016 w 2018903"/>
                  <a:gd name="connsiteY7" fmla="*/ 446486 h 446486"/>
                  <a:gd name="connsiteX8" fmla="*/ 894953 w 2018903"/>
                  <a:gd name="connsiteY8" fmla="*/ 310754 h 446486"/>
                  <a:gd name="connsiteX9" fmla="*/ 304403 w 2018903"/>
                  <a:gd name="connsiteY9" fmla="*/ 91679 h 446486"/>
                  <a:gd name="connsiteX10" fmla="*/ 180578 w 2018903"/>
                  <a:gd name="connsiteY10" fmla="*/ 148829 h 446486"/>
                  <a:gd name="connsiteX11" fmla="*/ 185341 w 2018903"/>
                  <a:gd name="connsiteY11" fmla="*/ 225029 h 446486"/>
                  <a:gd name="connsiteX12" fmla="*/ 666353 w 2018903"/>
                  <a:gd name="connsiteY12" fmla="*/ 253604 h 446486"/>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61589 w 1985565"/>
                  <a:gd name="connsiteY0" fmla="*/ 282972 h 444898"/>
                  <a:gd name="connsiteX1" fmla="*/ 87709 w 1985565"/>
                  <a:gd name="connsiteY1" fmla="*/ 273448 h 444898"/>
                  <a:gd name="connsiteX2" fmla="*/ 135334 w 1985565"/>
                  <a:gd name="connsiteY2" fmla="*/ 35322 h 444898"/>
                  <a:gd name="connsiteX3" fmla="*/ 611584 w 1985565"/>
                  <a:gd name="connsiteY3" fmla="*/ 61516 h 444898"/>
                  <a:gd name="connsiteX4" fmla="*/ 1428353 w 1985565"/>
                  <a:gd name="connsiteY4" fmla="*/ 311548 h 444898"/>
                  <a:gd name="connsiteX5" fmla="*/ 1840309 w 1985565"/>
                  <a:gd name="connsiteY5" fmla="*/ 254398 h 444898"/>
                  <a:gd name="connsiteX6" fmla="*/ 1985565 w 1985565"/>
                  <a:gd name="connsiteY6" fmla="*/ 292498 h 444898"/>
                  <a:gd name="connsiteX7" fmla="*/ 1361678 w 1985565"/>
                  <a:gd name="connsiteY7" fmla="*/ 444898 h 444898"/>
                  <a:gd name="connsiteX8" fmla="*/ 861615 w 1985565"/>
                  <a:gd name="connsiteY8" fmla="*/ 309166 h 444898"/>
                  <a:gd name="connsiteX9" fmla="*/ 271065 w 1985565"/>
                  <a:gd name="connsiteY9" fmla="*/ 90091 h 444898"/>
                  <a:gd name="connsiteX10" fmla="*/ 147240 w 1985565"/>
                  <a:gd name="connsiteY10" fmla="*/ 147241 h 444898"/>
                  <a:gd name="connsiteX11" fmla="*/ 152003 w 1985565"/>
                  <a:gd name="connsiteY11" fmla="*/ 223441 h 444898"/>
                  <a:gd name="connsiteX12" fmla="*/ 633015 w 1985565"/>
                  <a:gd name="connsiteY12" fmla="*/ 252016 h 444898"/>
                  <a:gd name="connsiteX0" fmla="*/ 640158 w 1964134"/>
                  <a:gd name="connsiteY0" fmla="*/ 282972 h 444898"/>
                  <a:gd name="connsiteX1" fmla="*/ 66278 w 1964134"/>
                  <a:gd name="connsiteY1" fmla="*/ 273448 h 444898"/>
                  <a:gd name="connsiteX2" fmla="*/ 113903 w 1964134"/>
                  <a:gd name="connsiteY2" fmla="*/ 35322 h 444898"/>
                  <a:gd name="connsiteX3" fmla="*/ 590153 w 1964134"/>
                  <a:gd name="connsiteY3" fmla="*/ 61516 h 444898"/>
                  <a:gd name="connsiteX4" fmla="*/ 1406922 w 1964134"/>
                  <a:gd name="connsiteY4" fmla="*/ 311548 h 444898"/>
                  <a:gd name="connsiteX5" fmla="*/ 1818878 w 1964134"/>
                  <a:gd name="connsiteY5" fmla="*/ 254398 h 444898"/>
                  <a:gd name="connsiteX6" fmla="*/ 1964134 w 1964134"/>
                  <a:gd name="connsiteY6" fmla="*/ 292498 h 444898"/>
                  <a:gd name="connsiteX7" fmla="*/ 1340247 w 1964134"/>
                  <a:gd name="connsiteY7" fmla="*/ 444898 h 444898"/>
                  <a:gd name="connsiteX8" fmla="*/ 840184 w 1964134"/>
                  <a:gd name="connsiteY8" fmla="*/ 309166 h 444898"/>
                  <a:gd name="connsiteX9" fmla="*/ 249634 w 1964134"/>
                  <a:gd name="connsiteY9" fmla="*/ 90091 h 444898"/>
                  <a:gd name="connsiteX10" fmla="*/ 125809 w 1964134"/>
                  <a:gd name="connsiteY10" fmla="*/ 147241 h 444898"/>
                  <a:gd name="connsiteX11" fmla="*/ 130572 w 1964134"/>
                  <a:gd name="connsiteY11" fmla="*/ 223441 h 444898"/>
                  <a:gd name="connsiteX12" fmla="*/ 611584 w 1964134"/>
                  <a:gd name="connsiteY12" fmla="*/ 252016 h 444898"/>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40158 w 1964134"/>
                  <a:gd name="connsiteY0" fmla="*/ 280591 h 442517"/>
                  <a:gd name="connsiteX1" fmla="*/ 66278 w 1964134"/>
                  <a:gd name="connsiteY1" fmla="*/ 256780 h 442517"/>
                  <a:gd name="connsiteX2" fmla="*/ 113903 w 1964134"/>
                  <a:gd name="connsiteY2" fmla="*/ 32941 h 442517"/>
                  <a:gd name="connsiteX3" fmla="*/ 590153 w 1964134"/>
                  <a:gd name="connsiteY3" fmla="*/ 59135 h 442517"/>
                  <a:gd name="connsiteX4" fmla="*/ 1406922 w 1964134"/>
                  <a:gd name="connsiteY4" fmla="*/ 309167 h 442517"/>
                  <a:gd name="connsiteX5" fmla="*/ 1818878 w 1964134"/>
                  <a:gd name="connsiteY5" fmla="*/ 252017 h 442517"/>
                  <a:gd name="connsiteX6" fmla="*/ 1964134 w 1964134"/>
                  <a:gd name="connsiteY6" fmla="*/ 290117 h 442517"/>
                  <a:gd name="connsiteX7" fmla="*/ 1340247 w 1964134"/>
                  <a:gd name="connsiteY7" fmla="*/ 442517 h 442517"/>
                  <a:gd name="connsiteX8" fmla="*/ 840184 w 1964134"/>
                  <a:gd name="connsiteY8" fmla="*/ 306785 h 442517"/>
                  <a:gd name="connsiteX9" fmla="*/ 249634 w 1964134"/>
                  <a:gd name="connsiteY9" fmla="*/ 87710 h 442517"/>
                  <a:gd name="connsiteX10" fmla="*/ 125809 w 1964134"/>
                  <a:gd name="connsiteY10" fmla="*/ 144860 h 442517"/>
                  <a:gd name="connsiteX11" fmla="*/ 130572 w 1964134"/>
                  <a:gd name="connsiteY11" fmla="*/ 221060 h 442517"/>
                  <a:gd name="connsiteX12" fmla="*/ 611584 w 1964134"/>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80591 h 442517"/>
                  <a:gd name="connsiteX1" fmla="*/ 87710 w 1985566"/>
                  <a:gd name="connsiteY1" fmla="*/ 256780 h 442517"/>
                  <a:gd name="connsiteX2" fmla="*/ 135335 w 1985566"/>
                  <a:gd name="connsiteY2" fmla="*/ 32941 h 442517"/>
                  <a:gd name="connsiteX3" fmla="*/ 611585 w 1985566"/>
                  <a:gd name="connsiteY3" fmla="*/ 59135 h 442517"/>
                  <a:gd name="connsiteX4" fmla="*/ 1428354 w 1985566"/>
                  <a:gd name="connsiteY4" fmla="*/ 309167 h 442517"/>
                  <a:gd name="connsiteX5" fmla="*/ 1840310 w 1985566"/>
                  <a:gd name="connsiteY5" fmla="*/ 252017 h 442517"/>
                  <a:gd name="connsiteX6" fmla="*/ 1985566 w 1985566"/>
                  <a:gd name="connsiteY6" fmla="*/ 290117 h 442517"/>
                  <a:gd name="connsiteX7" fmla="*/ 1361679 w 1985566"/>
                  <a:gd name="connsiteY7" fmla="*/ 442517 h 442517"/>
                  <a:gd name="connsiteX8" fmla="*/ 861616 w 1985566"/>
                  <a:gd name="connsiteY8" fmla="*/ 306785 h 442517"/>
                  <a:gd name="connsiteX9" fmla="*/ 271066 w 1985566"/>
                  <a:gd name="connsiteY9" fmla="*/ 87710 h 442517"/>
                  <a:gd name="connsiteX10" fmla="*/ 147241 w 1985566"/>
                  <a:gd name="connsiteY10" fmla="*/ 144860 h 442517"/>
                  <a:gd name="connsiteX11" fmla="*/ 152004 w 1985566"/>
                  <a:gd name="connsiteY11" fmla="*/ 221060 h 442517"/>
                  <a:gd name="connsiteX12" fmla="*/ 633016 w 1985566"/>
                  <a:gd name="connsiteY12" fmla="*/ 249635 h 442517"/>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47241 w 1985566"/>
                  <a:gd name="connsiteY10" fmla="*/ 154385 h 452042"/>
                  <a:gd name="connsiteX11" fmla="*/ 152004 w 1985566"/>
                  <a:gd name="connsiteY11" fmla="*/ 230585 h 452042"/>
                  <a:gd name="connsiteX12" fmla="*/ 633016 w 1985566"/>
                  <a:gd name="connsiteY12"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52004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97235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3016 w 1985566"/>
                  <a:gd name="connsiteY11" fmla="*/ 259160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861616 w 1985566"/>
                  <a:gd name="connsiteY8" fmla="*/ 316310 h 452042"/>
                  <a:gd name="connsiteX9" fmla="*/ 271066 w 1985566"/>
                  <a:gd name="connsiteY9" fmla="*/ 128191 h 452042"/>
                  <a:gd name="connsiteX10" fmla="*/ 194867 w 1985566"/>
                  <a:gd name="connsiteY10" fmla="*/ 230585 h 452042"/>
                  <a:gd name="connsiteX11" fmla="*/ 630635 w 1985566"/>
                  <a:gd name="connsiteY11"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28354 w 1985566"/>
                  <a:gd name="connsiteY4" fmla="*/ 318692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52042"/>
                  <a:gd name="connsiteX1" fmla="*/ 87710 w 1985566"/>
                  <a:gd name="connsiteY1" fmla="*/ 266305 h 452042"/>
                  <a:gd name="connsiteX2" fmla="*/ 135335 w 1985566"/>
                  <a:gd name="connsiteY2" fmla="*/ 42466 h 452042"/>
                  <a:gd name="connsiteX3" fmla="*/ 611585 w 1985566"/>
                  <a:gd name="connsiteY3" fmla="*/ 68660 h 452042"/>
                  <a:gd name="connsiteX4" fmla="*/ 1445023 w 1985566"/>
                  <a:gd name="connsiteY4" fmla="*/ 292498 h 452042"/>
                  <a:gd name="connsiteX5" fmla="*/ 1840310 w 1985566"/>
                  <a:gd name="connsiteY5" fmla="*/ 261542 h 452042"/>
                  <a:gd name="connsiteX6" fmla="*/ 1985566 w 1985566"/>
                  <a:gd name="connsiteY6" fmla="*/ 299642 h 452042"/>
                  <a:gd name="connsiteX7" fmla="*/ 1361679 w 1985566"/>
                  <a:gd name="connsiteY7" fmla="*/ 452042 h 452042"/>
                  <a:gd name="connsiteX8" fmla="*/ 271066 w 1985566"/>
                  <a:gd name="connsiteY8" fmla="*/ 128191 h 452042"/>
                  <a:gd name="connsiteX9" fmla="*/ 194867 w 1985566"/>
                  <a:gd name="connsiteY9" fmla="*/ 230585 h 452042"/>
                  <a:gd name="connsiteX10" fmla="*/ 630635 w 1985566"/>
                  <a:gd name="connsiteY10" fmla="*/ 254397 h 452042"/>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40310 w 1985566"/>
                  <a:gd name="connsiteY5" fmla="*/ 261542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45023 w 1985566"/>
                  <a:gd name="connsiteY4" fmla="*/ 292498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1985566"/>
                  <a:gd name="connsiteY0" fmla="*/ 290116 h 475061"/>
                  <a:gd name="connsiteX1" fmla="*/ 87710 w 1985566"/>
                  <a:gd name="connsiteY1" fmla="*/ 266305 h 475061"/>
                  <a:gd name="connsiteX2" fmla="*/ 135335 w 1985566"/>
                  <a:gd name="connsiteY2" fmla="*/ 42466 h 475061"/>
                  <a:gd name="connsiteX3" fmla="*/ 611585 w 1985566"/>
                  <a:gd name="connsiteY3" fmla="*/ 68660 h 475061"/>
                  <a:gd name="connsiteX4" fmla="*/ 1459311 w 1985566"/>
                  <a:gd name="connsiteY4" fmla="*/ 285354 h 475061"/>
                  <a:gd name="connsiteX5" fmla="*/ 1828403 w 1985566"/>
                  <a:gd name="connsiteY5" fmla="*/ 206773 h 475061"/>
                  <a:gd name="connsiteX6" fmla="*/ 1985566 w 1985566"/>
                  <a:gd name="connsiteY6" fmla="*/ 299642 h 475061"/>
                  <a:gd name="connsiteX7" fmla="*/ 1361679 w 1985566"/>
                  <a:gd name="connsiteY7" fmla="*/ 452042 h 475061"/>
                  <a:gd name="connsiteX8" fmla="*/ 271066 w 1985566"/>
                  <a:gd name="connsiteY8" fmla="*/ 128191 h 475061"/>
                  <a:gd name="connsiteX9" fmla="*/ 194867 w 1985566"/>
                  <a:gd name="connsiteY9" fmla="*/ 230585 h 475061"/>
                  <a:gd name="connsiteX10" fmla="*/ 630635 w 1985566"/>
                  <a:gd name="connsiteY10" fmla="*/ 254397 h 475061"/>
                  <a:gd name="connsiteX0" fmla="*/ 661590 w 2947625"/>
                  <a:gd name="connsiteY0" fmla="*/ 324835 h 509780"/>
                  <a:gd name="connsiteX1" fmla="*/ 87710 w 2947625"/>
                  <a:gd name="connsiteY1" fmla="*/ 301024 h 509780"/>
                  <a:gd name="connsiteX2" fmla="*/ 135335 w 2947625"/>
                  <a:gd name="connsiteY2" fmla="*/ 77185 h 509780"/>
                  <a:gd name="connsiteX3" fmla="*/ 611585 w 2947625"/>
                  <a:gd name="connsiteY3" fmla="*/ 103379 h 509780"/>
                  <a:gd name="connsiteX4" fmla="*/ 1459311 w 2947625"/>
                  <a:gd name="connsiteY4" fmla="*/ 320073 h 509780"/>
                  <a:gd name="connsiteX5" fmla="*/ 2947625 w 2947625"/>
                  <a:gd name="connsiteY5" fmla="*/ 0 h 509780"/>
                  <a:gd name="connsiteX6" fmla="*/ 1985566 w 2947625"/>
                  <a:gd name="connsiteY6" fmla="*/ 334361 h 509780"/>
                  <a:gd name="connsiteX7" fmla="*/ 1361679 w 2947625"/>
                  <a:gd name="connsiteY7" fmla="*/ 486761 h 509780"/>
                  <a:gd name="connsiteX8" fmla="*/ 271066 w 2947625"/>
                  <a:gd name="connsiteY8" fmla="*/ 162910 h 509780"/>
                  <a:gd name="connsiteX9" fmla="*/ 194867 w 2947625"/>
                  <a:gd name="connsiteY9" fmla="*/ 265304 h 509780"/>
                  <a:gd name="connsiteX10" fmla="*/ 630635 w 2947625"/>
                  <a:gd name="connsiteY10" fmla="*/ 289116 h 509780"/>
                  <a:gd name="connsiteX0" fmla="*/ 661590 w 4019672"/>
                  <a:gd name="connsiteY0" fmla="*/ 324835 h 509780"/>
                  <a:gd name="connsiteX1" fmla="*/ 87710 w 4019672"/>
                  <a:gd name="connsiteY1" fmla="*/ 301024 h 509780"/>
                  <a:gd name="connsiteX2" fmla="*/ 135335 w 4019672"/>
                  <a:gd name="connsiteY2" fmla="*/ 77185 h 509780"/>
                  <a:gd name="connsiteX3" fmla="*/ 611585 w 4019672"/>
                  <a:gd name="connsiteY3" fmla="*/ 103379 h 509780"/>
                  <a:gd name="connsiteX4" fmla="*/ 1459311 w 4019672"/>
                  <a:gd name="connsiteY4" fmla="*/ 320073 h 509780"/>
                  <a:gd name="connsiteX5" fmla="*/ 2947625 w 4019672"/>
                  <a:gd name="connsiteY5" fmla="*/ 0 h 509780"/>
                  <a:gd name="connsiteX6" fmla="*/ 4019672 w 4019672"/>
                  <a:gd name="connsiteY6" fmla="*/ 176464 h 509780"/>
                  <a:gd name="connsiteX7" fmla="*/ 1361679 w 4019672"/>
                  <a:gd name="connsiteY7" fmla="*/ 486761 h 509780"/>
                  <a:gd name="connsiteX8" fmla="*/ 271066 w 4019672"/>
                  <a:gd name="connsiteY8" fmla="*/ 162910 h 509780"/>
                  <a:gd name="connsiteX9" fmla="*/ 194867 w 4019672"/>
                  <a:gd name="connsiteY9" fmla="*/ 265304 h 509780"/>
                  <a:gd name="connsiteX10" fmla="*/ 630635 w 4019672"/>
                  <a:gd name="connsiteY10" fmla="*/ 289116 h 509780"/>
                  <a:gd name="connsiteX0" fmla="*/ 661590 w 17830157"/>
                  <a:gd name="connsiteY0" fmla="*/ 324835 h 509780"/>
                  <a:gd name="connsiteX1" fmla="*/ 87710 w 17830157"/>
                  <a:gd name="connsiteY1" fmla="*/ 301024 h 509780"/>
                  <a:gd name="connsiteX2" fmla="*/ 135335 w 17830157"/>
                  <a:gd name="connsiteY2" fmla="*/ 77185 h 509780"/>
                  <a:gd name="connsiteX3" fmla="*/ 611585 w 17830157"/>
                  <a:gd name="connsiteY3" fmla="*/ 103379 h 509780"/>
                  <a:gd name="connsiteX4" fmla="*/ 1459311 w 17830157"/>
                  <a:gd name="connsiteY4" fmla="*/ 320073 h 509780"/>
                  <a:gd name="connsiteX5" fmla="*/ 2947625 w 17830157"/>
                  <a:gd name="connsiteY5" fmla="*/ 0 h 509780"/>
                  <a:gd name="connsiteX6" fmla="*/ 17830157 w 17830157"/>
                  <a:gd name="connsiteY6" fmla="*/ 183103 h 509780"/>
                  <a:gd name="connsiteX7" fmla="*/ 4019672 w 17830157"/>
                  <a:gd name="connsiteY7" fmla="*/ 176464 h 509780"/>
                  <a:gd name="connsiteX8" fmla="*/ 1361679 w 17830157"/>
                  <a:gd name="connsiteY8" fmla="*/ 486761 h 509780"/>
                  <a:gd name="connsiteX9" fmla="*/ 271066 w 17830157"/>
                  <a:gd name="connsiteY9" fmla="*/ 162910 h 509780"/>
                  <a:gd name="connsiteX10" fmla="*/ 194867 w 17830157"/>
                  <a:gd name="connsiteY10" fmla="*/ 265304 h 509780"/>
                  <a:gd name="connsiteX11" fmla="*/ 630635 w 17830157"/>
                  <a:gd name="connsiteY11"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324835 h 509780"/>
                  <a:gd name="connsiteX1" fmla="*/ 87710 w 17833250"/>
                  <a:gd name="connsiteY1" fmla="*/ 301024 h 509780"/>
                  <a:gd name="connsiteX2" fmla="*/ 135335 w 17833250"/>
                  <a:gd name="connsiteY2" fmla="*/ 77185 h 509780"/>
                  <a:gd name="connsiteX3" fmla="*/ 611585 w 17833250"/>
                  <a:gd name="connsiteY3" fmla="*/ 103379 h 509780"/>
                  <a:gd name="connsiteX4" fmla="*/ 1459311 w 17833250"/>
                  <a:gd name="connsiteY4" fmla="*/ 320073 h 509780"/>
                  <a:gd name="connsiteX5" fmla="*/ 2947625 w 17833250"/>
                  <a:gd name="connsiteY5" fmla="*/ 0 h 509780"/>
                  <a:gd name="connsiteX6" fmla="*/ 17830157 w 17833250"/>
                  <a:gd name="connsiteY6" fmla="*/ 183103 h 509780"/>
                  <a:gd name="connsiteX7" fmla="*/ 17833250 w 17833250"/>
                  <a:gd name="connsiteY7" fmla="*/ 356239 h 509780"/>
                  <a:gd name="connsiteX8" fmla="*/ 4019672 w 17833250"/>
                  <a:gd name="connsiteY8" fmla="*/ 176464 h 509780"/>
                  <a:gd name="connsiteX9" fmla="*/ 1361679 w 17833250"/>
                  <a:gd name="connsiteY9" fmla="*/ 486761 h 509780"/>
                  <a:gd name="connsiteX10" fmla="*/ 271066 w 17833250"/>
                  <a:gd name="connsiteY10" fmla="*/ 162910 h 509780"/>
                  <a:gd name="connsiteX11" fmla="*/ 194867 w 17833250"/>
                  <a:gd name="connsiteY11" fmla="*/ 265304 h 509780"/>
                  <a:gd name="connsiteX12" fmla="*/ 630635 w 17833250"/>
                  <a:gd name="connsiteY12" fmla="*/ 289116 h 509780"/>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4019672 w 17833250"/>
                  <a:gd name="connsiteY8" fmla="*/ 141745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170541 w 17833250"/>
                  <a:gd name="connsiteY5" fmla="*/ 76739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475061"/>
                  <a:gd name="connsiteX1" fmla="*/ 87710 w 17833250"/>
                  <a:gd name="connsiteY1" fmla="*/ 266305 h 475061"/>
                  <a:gd name="connsiteX2" fmla="*/ 135335 w 17833250"/>
                  <a:gd name="connsiteY2" fmla="*/ 42466 h 475061"/>
                  <a:gd name="connsiteX3" fmla="*/ 611585 w 17833250"/>
                  <a:gd name="connsiteY3" fmla="*/ 68660 h 475061"/>
                  <a:gd name="connsiteX4" fmla="*/ 1459311 w 17833250"/>
                  <a:gd name="connsiteY4" fmla="*/ 285354 h 475061"/>
                  <a:gd name="connsiteX5" fmla="*/ 3421320 w 17833250"/>
                  <a:gd name="connsiteY5" fmla="*/ 86028 h 475061"/>
                  <a:gd name="connsiteX6" fmla="*/ 17830157 w 17833250"/>
                  <a:gd name="connsiteY6" fmla="*/ 148384 h 475061"/>
                  <a:gd name="connsiteX7" fmla="*/ 17833250 w 17833250"/>
                  <a:gd name="connsiteY7" fmla="*/ 321520 h 475061"/>
                  <a:gd name="connsiteX8" fmla="*/ 3871061 w 17833250"/>
                  <a:gd name="connsiteY8" fmla="*/ 234627 h 475061"/>
                  <a:gd name="connsiteX9" fmla="*/ 1361679 w 17833250"/>
                  <a:gd name="connsiteY9" fmla="*/ 452042 h 475061"/>
                  <a:gd name="connsiteX10" fmla="*/ 271066 w 17833250"/>
                  <a:gd name="connsiteY10" fmla="*/ 128191 h 475061"/>
                  <a:gd name="connsiteX11" fmla="*/ 194867 w 17833250"/>
                  <a:gd name="connsiteY11" fmla="*/ 230585 h 475061"/>
                  <a:gd name="connsiteX12" fmla="*/ 630635 w 17833250"/>
                  <a:gd name="connsiteY12" fmla="*/ 254397 h 475061"/>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3871061 w 17833250"/>
                  <a:gd name="connsiteY8" fmla="*/ 234627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3421320 w 17833250"/>
                  <a:gd name="connsiteY5" fmla="*/ 8602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4210814 w 17833250"/>
                  <a:gd name="connsiteY5" fmla="*/ 113893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4799877 w 17833250"/>
                  <a:gd name="connsiteY8" fmla="*/ 216050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67942"/>
                  <a:gd name="connsiteX1" fmla="*/ 87710 w 17833250"/>
                  <a:gd name="connsiteY1" fmla="*/ 266305 h 567942"/>
                  <a:gd name="connsiteX2" fmla="*/ 135335 w 17833250"/>
                  <a:gd name="connsiteY2" fmla="*/ 42466 h 567942"/>
                  <a:gd name="connsiteX3" fmla="*/ 611585 w 17833250"/>
                  <a:gd name="connsiteY3" fmla="*/ 68660 h 567942"/>
                  <a:gd name="connsiteX4" fmla="*/ 1459311 w 17833250"/>
                  <a:gd name="connsiteY4" fmla="*/ 285354 h 567942"/>
                  <a:gd name="connsiteX5" fmla="*/ 5093189 w 17833250"/>
                  <a:gd name="connsiteY5" fmla="*/ 39588 h 567942"/>
                  <a:gd name="connsiteX6" fmla="*/ 17830157 w 17833250"/>
                  <a:gd name="connsiteY6" fmla="*/ 148384 h 567942"/>
                  <a:gd name="connsiteX7" fmla="*/ 17833250 w 17833250"/>
                  <a:gd name="connsiteY7" fmla="*/ 321520 h 567942"/>
                  <a:gd name="connsiteX8" fmla="*/ 5106385 w 17833250"/>
                  <a:gd name="connsiteY8" fmla="*/ 262492 h 567942"/>
                  <a:gd name="connsiteX9" fmla="*/ 1361679 w 17833250"/>
                  <a:gd name="connsiteY9" fmla="*/ 452042 h 567942"/>
                  <a:gd name="connsiteX10" fmla="*/ 271066 w 17833250"/>
                  <a:gd name="connsiteY10" fmla="*/ 128191 h 567942"/>
                  <a:gd name="connsiteX11" fmla="*/ 194867 w 17833250"/>
                  <a:gd name="connsiteY11" fmla="*/ 230585 h 567942"/>
                  <a:gd name="connsiteX12" fmla="*/ 630635 w 17833250"/>
                  <a:gd name="connsiteY12" fmla="*/ 254397 h 567942"/>
                  <a:gd name="connsiteX0" fmla="*/ 661590 w 17833250"/>
                  <a:gd name="connsiteY0" fmla="*/ 290116 h 540079"/>
                  <a:gd name="connsiteX1" fmla="*/ 87710 w 17833250"/>
                  <a:gd name="connsiteY1" fmla="*/ 266305 h 540079"/>
                  <a:gd name="connsiteX2" fmla="*/ 135335 w 17833250"/>
                  <a:gd name="connsiteY2" fmla="*/ 42466 h 540079"/>
                  <a:gd name="connsiteX3" fmla="*/ 611585 w 17833250"/>
                  <a:gd name="connsiteY3" fmla="*/ 68660 h 540079"/>
                  <a:gd name="connsiteX4" fmla="*/ 1459311 w 17833250"/>
                  <a:gd name="connsiteY4" fmla="*/ 285354 h 540079"/>
                  <a:gd name="connsiteX5" fmla="*/ 5093189 w 17833250"/>
                  <a:gd name="connsiteY5" fmla="*/ 39588 h 540079"/>
                  <a:gd name="connsiteX6" fmla="*/ 17830157 w 17833250"/>
                  <a:gd name="connsiteY6" fmla="*/ 148384 h 540079"/>
                  <a:gd name="connsiteX7" fmla="*/ 17833250 w 17833250"/>
                  <a:gd name="connsiteY7" fmla="*/ 321520 h 540079"/>
                  <a:gd name="connsiteX8" fmla="*/ 5106385 w 17833250"/>
                  <a:gd name="connsiteY8" fmla="*/ 262492 h 540079"/>
                  <a:gd name="connsiteX9" fmla="*/ 1361679 w 17833250"/>
                  <a:gd name="connsiteY9" fmla="*/ 424178 h 540079"/>
                  <a:gd name="connsiteX10" fmla="*/ 271066 w 17833250"/>
                  <a:gd name="connsiteY10" fmla="*/ 128191 h 540079"/>
                  <a:gd name="connsiteX11" fmla="*/ 194867 w 17833250"/>
                  <a:gd name="connsiteY11" fmla="*/ 230585 h 540079"/>
                  <a:gd name="connsiteX12" fmla="*/ 630635 w 17833250"/>
                  <a:gd name="connsiteY12" fmla="*/ 254397 h 540079"/>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830157 w 17833250"/>
                  <a:gd name="connsiteY6" fmla="*/ 148384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749660 w 17833250"/>
                  <a:gd name="connsiteY6" fmla="*/ 32281 h 577232"/>
                  <a:gd name="connsiteX7" fmla="*/ 17833250 w 17833250"/>
                  <a:gd name="connsiteY7" fmla="*/ 321520 h 577232"/>
                  <a:gd name="connsiteX8" fmla="*/ 5106385 w 17833250"/>
                  <a:gd name="connsiteY8" fmla="*/ 262492 h 577232"/>
                  <a:gd name="connsiteX9" fmla="*/ 1361679 w 17833250"/>
                  <a:gd name="connsiteY9" fmla="*/ 424178 h 577232"/>
                  <a:gd name="connsiteX10" fmla="*/ 271066 w 17833250"/>
                  <a:gd name="connsiteY10" fmla="*/ 128191 h 577232"/>
                  <a:gd name="connsiteX11" fmla="*/ 194867 w 17833250"/>
                  <a:gd name="connsiteY11" fmla="*/ 230585 h 577232"/>
                  <a:gd name="connsiteX12" fmla="*/ 630635 w 17833250"/>
                  <a:gd name="connsiteY12" fmla="*/ 254397 h 577232"/>
                  <a:gd name="connsiteX0" fmla="*/ 661590 w 17833250"/>
                  <a:gd name="connsiteY0" fmla="*/ 290116 h 577232"/>
                  <a:gd name="connsiteX1" fmla="*/ 87710 w 17833250"/>
                  <a:gd name="connsiteY1" fmla="*/ 266305 h 577232"/>
                  <a:gd name="connsiteX2" fmla="*/ 135335 w 17833250"/>
                  <a:gd name="connsiteY2" fmla="*/ 42466 h 577232"/>
                  <a:gd name="connsiteX3" fmla="*/ 611585 w 17833250"/>
                  <a:gd name="connsiteY3" fmla="*/ 68660 h 577232"/>
                  <a:gd name="connsiteX4" fmla="*/ 1459311 w 17833250"/>
                  <a:gd name="connsiteY4" fmla="*/ 285354 h 577232"/>
                  <a:gd name="connsiteX5" fmla="*/ 5093189 w 17833250"/>
                  <a:gd name="connsiteY5" fmla="*/ 39588 h 577232"/>
                  <a:gd name="connsiteX6" fmla="*/ 17551510 w 17833250"/>
                  <a:gd name="connsiteY6" fmla="*/ 218090 h 577232"/>
                  <a:gd name="connsiteX7" fmla="*/ 17749660 w 17833250"/>
                  <a:gd name="connsiteY7" fmla="*/ 32281 h 577232"/>
                  <a:gd name="connsiteX8" fmla="*/ 17833250 w 17833250"/>
                  <a:gd name="connsiteY8" fmla="*/ 321520 h 577232"/>
                  <a:gd name="connsiteX9" fmla="*/ 5106385 w 17833250"/>
                  <a:gd name="connsiteY9" fmla="*/ 262492 h 577232"/>
                  <a:gd name="connsiteX10" fmla="*/ 1361679 w 17833250"/>
                  <a:gd name="connsiteY10" fmla="*/ 424178 h 577232"/>
                  <a:gd name="connsiteX11" fmla="*/ 271066 w 17833250"/>
                  <a:gd name="connsiteY11" fmla="*/ 128191 h 577232"/>
                  <a:gd name="connsiteX12" fmla="*/ 194867 w 17833250"/>
                  <a:gd name="connsiteY12" fmla="*/ 230585 h 577232"/>
                  <a:gd name="connsiteX13" fmla="*/ 630635 w 17833250"/>
                  <a:gd name="connsiteY13" fmla="*/ 254397 h 577232"/>
                  <a:gd name="connsiteX0" fmla="*/ 661590 w 17749660"/>
                  <a:gd name="connsiteY0" fmla="*/ 290116 h 577232"/>
                  <a:gd name="connsiteX1" fmla="*/ 87710 w 17749660"/>
                  <a:gd name="connsiteY1" fmla="*/ 266305 h 577232"/>
                  <a:gd name="connsiteX2" fmla="*/ 135335 w 17749660"/>
                  <a:gd name="connsiteY2" fmla="*/ 42466 h 577232"/>
                  <a:gd name="connsiteX3" fmla="*/ 611585 w 17749660"/>
                  <a:gd name="connsiteY3" fmla="*/ 68660 h 577232"/>
                  <a:gd name="connsiteX4" fmla="*/ 1459311 w 17749660"/>
                  <a:gd name="connsiteY4" fmla="*/ 285354 h 577232"/>
                  <a:gd name="connsiteX5" fmla="*/ 5093189 w 17749660"/>
                  <a:gd name="connsiteY5" fmla="*/ 39588 h 577232"/>
                  <a:gd name="connsiteX6" fmla="*/ 17551510 w 17749660"/>
                  <a:gd name="connsiteY6" fmla="*/ 218090 h 577232"/>
                  <a:gd name="connsiteX7" fmla="*/ 17749660 w 17749660"/>
                  <a:gd name="connsiteY7" fmla="*/ 32281 h 577232"/>
                  <a:gd name="connsiteX8" fmla="*/ 17706313 w 17749660"/>
                  <a:gd name="connsiteY8" fmla="*/ 344741 h 577232"/>
                  <a:gd name="connsiteX9" fmla="*/ 5106385 w 17749660"/>
                  <a:gd name="connsiteY9" fmla="*/ 262492 h 577232"/>
                  <a:gd name="connsiteX10" fmla="*/ 1361679 w 17749660"/>
                  <a:gd name="connsiteY10" fmla="*/ 424178 h 577232"/>
                  <a:gd name="connsiteX11" fmla="*/ 271066 w 17749660"/>
                  <a:gd name="connsiteY11" fmla="*/ 128191 h 577232"/>
                  <a:gd name="connsiteX12" fmla="*/ 194867 w 17749660"/>
                  <a:gd name="connsiteY12" fmla="*/ 230585 h 577232"/>
                  <a:gd name="connsiteX13" fmla="*/ 630635 w 17749660"/>
                  <a:gd name="connsiteY13" fmla="*/ 254397 h 577232"/>
                  <a:gd name="connsiteX0" fmla="*/ 661590 w 19813525"/>
                  <a:gd name="connsiteY0" fmla="*/ 290116 h 577232"/>
                  <a:gd name="connsiteX1" fmla="*/ 87710 w 19813525"/>
                  <a:gd name="connsiteY1" fmla="*/ 266305 h 577232"/>
                  <a:gd name="connsiteX2" fmla="*/ 135335 w 19813525"/>
                  <a:gd name="connsiteY2" fmla="*/ 42466 h 577232"/>
                  <a:gd name="connsiteX3" fmla="*/ 611585 w 19813525"/>
                  <a:gd name="connsiteY3" fmla="*/ 68660 h 577232"/>
                  <a:gd name="connsiteX4" fmla="*/ 1459311 w 19813525"/>
                  <a:gd name="connsiteY4" fmla="*/ 285354 h 577232"/>
                  <a:gd name="connsiteX5" fmla="*/ 5093189 w 19813525"/>
                  <a:gd name="connsiteY5" fmla="*/ 39588 h 577232"/>
                  <a:gd name="connsiteX6" fmla="*/ 17551510 w 19813525"/>
                  <a:gd name="connsiteY6" fmla="*/ 218090 h 577232"/>
                  <a:gd name="connsiteX7" fmla="*/ 17749660 w 19813525"/>
                  <a:gd name="connsiteY7" fmla="*/ 32281 h 577232"/>
                  <a:gd name="connsiteX8" fmla="*/ 17706313 w 19813525"/>
                  <a:gd name="connsiteY8" fmla="*/ 344741 h 577232"/>
                  <a:gd name="connsiteX9" fmla="*/ 5106385 w 19813525"/>
                  <a:gd name="connsiteY9" fmla="*/ 262492 h 577232"/>
                  <a:gd name="connsiteX10" fmla="*/ 1361679 w 19813525"/>
                  <a:gd name="connsiteY10" fmla="*/ 424178 h 577232"/>
                  <a:gd name="connsiteX11" fmla="*/ 271066 w 19813525"/>
                  <a:gd name="connsiteY11" fmla="*/ 128191 h 577232"/>
                  <a:gd name="connsiteX12" fmla="*/ 194867 w 19813525"/>
                  <a:gd name="connsiteY12" fmla="*/ 230585 h 577232"/>
                  <a:gd name="connsiteX13" fmla="*/ 630635 w 19813525"/>
                  <a:gd name="connsiteY13" fmla="*/ 254397 h 577232"/>
                  <a:gd name="connsiteX0" fmla="*/ 661590 w 18670479"/>
                  <a:gd name="connsiteY0" fmla="*/ 290116 h 971779"/>
                  <a:gd name="connsiteX1" fmla="*/ 87710 w 18670479"/>
                  <a:gd name="connsiteY1" fmla="*/ 266305 h 971779"/>
                  <a:gd name="connsiteX2" fmla="*/ 135335 w 18670479"/>
                  <a:gd name="connsiteY2" fmla="*/ 42466 h 971779"/>
                  <a:gd name="connsiteX3" fmla="*/ 611585 w 18670479"/>
                  <a:gd name="connsiteY3" fmla="*/ 68660 h 971779"/>
                  <a:gd name="connsiteX4" fmla="*/ 1459311 w 18670479"/>
                  <a:gd name="connsiteY4" fmla="*/ 285354 h 971779"/>
                  <a:gd name="connsiteX5" fmla="*/ 5093189 w 18670479"/>
                  <a:gd name="connsiteY5" fmla="*/ 39588 h 971779"/>
                  <a:gd name="connsiteX6" fmla="*/ 17551510 w 18670479"/>
                  <a:gd name="connsiteY6" fmla="*/ 218090 h 971779"/>
                  <a:gd name="connsiteX7" fmla="*/ 17749660 w 18670479"/>
                  <a:gd name="connsiteY7" fmla="*/ 32281 h 971779"/>
                  <a:gd name="connsiteX8" fmla="*/ 16563267 w 18670479"/>
                  <a:gd name="connsiteY8" fmla="*/ 933411 h 971779"/>
                  <a:gd name="connsiteX9" fmla="*/ 5106385 w 18670479"/>
                  <a:gd name="connsiteY9" fmla="*/ 262492 h 971779"/>
                  <a:gd name="connsiteX10" fmla="*/ 1361679 w 18670479"/>
                  <a:gd name="connsiteY10" fmla="*/ 424178 h 971779"/>
                  <a:gd name="connsiteX11" fmla="*/ 271066 w 18670479"/>
                  <a:gd name="connsiteY11" fmla="*/ 128191 h 971779"/>
                  <a:gd name="connsiteX12" fmla="*/ 194867 w 18670479"/>
                  <a:gd name="connsiteY12" fmla="*/ 230585 h 971779"/>
                  <a:gd name="connsiteX13" fmla="*/ 630635 w 18670479"/>
                  <a:gd name="connsiteY13" fmla="*/ 254397 h 971779"/>
                  <a:gd name="connsiteX0" fmla="*/ 661590 w 17775460"/>
                  <a:gd name="connsiteY0" fmla="*/ 290116 h 971779"/>
                  <a:gd name="connsiteX1" fmla="*/ 87710 w 17775460"/>
                  <a:gd name="connsiteY1" fmla="*/ 266305 h 971779"/>
                  <a:gd name="connsiteX2" fmla="*/ 135335 w 17775460"/>
                  <a:gd name="connsiteY2" fmla="*/ 42466 h 971779"/>
                  <a:gd name="connsiteX3" fmla="*/ 611585 w 17775460"/>
                  <a:gd name="connsiteY3" fmla="*/ 68660 h 971779"/>
                  <a:gd name="connsiteX4" fmla="*/ 1459311 w 17775460"/>
                  <a:gd name="connsiteY4" fmla="*/ 285354 h 971779"/>
                  <a:gd name="connsiteX5" fmla="*/ 5093189 w 17775460"/>
                  <a:gd name="connsiteY5" fmla="*/ 39588 h 971779"/>
                  <a:gd name="connsiteX6" fmla="*/ 17551510 w 17775460"/>
                  <a:gd name="connsiteY6" fmla="*/ 218090 h 971779"/>
                  <a:gd name="connsiteX7" fmla="*/ 17749660 w 17775460"/>
                  <a:gd name="connsiteY7" fmla="*/ 32281 h 971779"/>
                  <a:gd name="connsiteX8" fmla="*/ 16563267 w 17775460"/>
                  <a:gd name="connsiteY8" fmla="*/ 933411 h 971779"/>
                  <a:gd name="connsiteX9" fmla="*/ 5106385 w 17775460"/>
                  <a:gd name="connsiteY9" fmla="*/ 262492 h 971779"/>
                  <a:gd name="connsiteX10" fmla="*/ 1361679 w 17775460"/>
                  <a:gd name="connsiteY10" fmla="*/ 424178 h 971779"/>
                  <a:gd name="connsiteX11" fmla="*/ 271066 w 17775460"/>
                  <a:gd name="connsiteY11" fmla="*/ 128191 h 971779"/>
                  <a:gd name="connsiteX12" fmla="*/ 194867 w 17775460"/>
                  <a:gd name="connsiteY12" fmla="*/ 230585 h 971779"/>
                  <a:gd name="connsiteX13" fmla="*/ 630635 w 17775460"/>
                  <a:gd name="connsiteY13" fmla="*/ 254397 h 971779"/>
                  <a:gd name="connsiteX0" fmla="*/ 661590 w 18127532"/>
                  <a:gd name="connsiteY0" fmla="*/ 290116 h 577232"/>
                  <a:gd name="connsiteX1" fmla="*/ 87710 w 18127532"/>
                  <a:gd name="connsiteY1" fmla="*/ 266305 h 577232"/>
                  <a:gd name="connsiteX2" fmla="*/ 135335 w 18127532"/>
                  <a:gd name="connsiteY2" fmla="*/ 42466 h 577232"/>
                  <a:gd name="connsiteX3" fmla="*/ 611585 w 18127532"/>
                  <a:gd name="connsiteY3" fmla="*/ 68660 h 577232"/>
                  <a:gd name="connsiteX4" fmla="*/ 1459311 w 18127532"/>
                  <a:gd name="connsiteY4" fmla="*/ 285354 h 577232"/>
                  <a:gd name="connsiteX5" fmla="*/ 5093189 w 18127532"/>
                  <a:gd name="connsiteY5" fmla="*/ 39588 h 577232"/>
                  <a:gd name="connsiteX6" fmla="*/ 17551510 w 18127532"/>
                  <a:gd name="connsiteY6" fmla="*/ 218090 h 577232"/>
                  <a:gd name="connsiteX7" fmla="*/ 17749660 w 18127532"/>
                  <a:gd name="connsiteY7" fmla="*/ 32281 h 577232"/>
                  <a:gd name="connsiteX8" fmla="*/ 17440055 w 18127532"/>
                  <a:gd name="connsiteY8" fmla="*/ 327426 h 577232"/>
                  <a:gd name="connsiteX9" fmla="*/ 5106385 w 18127532"/>
                  <a:gd name="connsiteY9" fmla="*/ 262492 h 577232"/>
                  <a:gd name="connsiteX10" fmla="*/ 1361679 w 18127532"/>
                  <a:gd name="connsiteY10" fmla="*/ 424178 h 577232"/>
                  <a:gd name="connsiteX11" fmla="*/ 271066 w 18127532"/>
                  <a:gd name="connsiteY11" fmla="*/ 128191 h 577232"/>
                  <a:gd name="connsiteX12" fmla="*/ 194867 w 18127532"/>
                  <a:gd name="connsiteY12" fmla="*/ 230585 h 577232"/>
                  <a:gd name="connsiteX13" fmla="*/ 630635 w 18127532"/>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7551510 w 17960345"/>
                  <a:gd name="connsiteY6" fmla="*/ 218090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9660922"/>
                  <a:gd name="connsiteY0" fmla="*/ 290116 h 577232"/>
                  <a:gd name="connsiteX1" fmla="*/ 87710 w 19660922"/>
                  <a:gd name="connsiteY1" fmla="*/ 266305 h 577232"/>
                  <a:gd name="connsiteX2" fmla="*/ 135335 w 19660922"/>
                  <a:gd name="connsiteY2" fmla="*/ 42466 h 577232"/>
                  <a:gd name="connsiteX3" fmla="*/ 611585 w 19660922"/>
                  <a:gd name="connsiteY3" fmla="*/ 68660 h 577232"/>
                  <a:gd name="connsiteX4" fmla="*/ 1459311 w 19660922"/>
                  <a:gd name="connsiteY4" fmla="*/ 285354 h 577232"/>
                  <a:gd name="connsiteX5" fmla="*/ 5093189 w 19660922"/>
                  <a:gd name="connsiteY5" fmla="*/ 39588 h 577232"/>
                  <a:gd name="connsiteX6" fmla="*/ 17551510 w 19660922"/>
                  <a:gd name="connsiteY6" fmla="*/ 218090 h 577232"/>
                  <a:gd name="connsiteX7" fmla="*/ 17749660 w 19660922"/>
                  <a:gd name="connsiteY7" fmla="*/ 32281 h 577232"/>
                  <a:gd name="connsiteX8" fmla="*/ 17440055 w 19660922"/>
                  <a:gd name="connsiteY8" fmla="*/ 327426 h 577232"/>
                  <a:gd name="connsiteX9" fmla="*/ 5106385 w 19660922"/>
                  <a:gd name="connsiteY9" fmla="*/ 262492 h 577232"/>
                  <a:gd name="connsiteX10" fmla="*/ 1361679 w 19660922"/>
                  <a:gd name="connsiteY10" fmla="*/ 424178 h 577232"/>
                  <a:gd name="connsiteX11" fmla="*/ 271066 w 19660922"/>
                  <a:gd name="connsiteY11" fmla="*/ 128191 h 577232"/>
                  <a:gd name="connsiteX12" fmla="*/ 194867 w 19660922"/>
                  <a:gd name="connsiteY12" fmla="*/ 230585 h 577232"/>
                  <a:gd name="connsiteX13" fmla="*/ 630635 w 19660922"/>
                  <a:gd name="connsiteY13" fmla="*/ 254397 h 577232"/>
                  <a:gd name="connsiteX0" fmla="*/ 661590 w 18865236"/>
                  <a:gd name="connsiteY0" fmla="*/ 290116 h 577232"/>
                  <a:gd name="connsiteX1" fmla="*/ 87710 w 18865236"/>
                  <a:gd name="connsiteY1" fmla="*/ 266305 h 577232"/>
                  <a:gd name="connsiteX2" fmla="*/ 135335 w 18865236"/>
                  <a:gd name="connsiteY2" fmla="*/ 42466 h 577232"/>
                  <a:gd name="connsiteX3" fmla="*/ 611585 w 18865236"/>
                  <a:gd name="connsiteY3" fmla="*/ 68660 h 577232"/>
                  <a:gd name="connsiteX4" fmla="*/ 1459311 w 18865236"/>
                  <a:gd name="connsiteY4" fmla="*/ 285354 h 577232"/>
                  <a:gd name="connsiteX5" fmla="*/ 5093189 w 18865236"/>
                  <a:gd name="connsiteY5" fmla="*/ 39588 h 577232"/>
                  <a:gd name="connsiteX6" fmla="*/ 16755824 w 18865236"/>
                  <a:gd name="connsiteY6" fmla="*/ 218090 h 577232"/>
                  <a:gd name="connsiteX7" fmla="*/ 17749660 w 18865236"/>
                  <a:gd name="connsiteY7" fmla="*/ 32281 h 577232"/>
                  <a:gd name="connsiteX8" fmla="*/ 17440055 w 18865236"/>
                  <a:gd name="connsiteY8" fmla="*/ 327426 h 577232"/>
                  <a:gd name="connsiteX9" fmla="*/ 5106385 w 18865236"/>
                  <a:gd name="connsiteY9" fmla="*/ 262492 h 577232"/>
                  <a:gd name="connsiteX10" fmla="*/ 1361679 w 18865236"/>
                  <a:gd name="connsiteY10" fmla="*/ 424178 h 577232"/>
                  <a:gd name="connsiteX11" fmla="*/ 271066 w 18865236"/>
                  <a:gd name="connsiteY11" fmla="*/ 128191 h 577232"/>
                  <a:gd name="connsiteX12" fmla="*/ 194867 w 18865236"/>
                  <a:gd name="connsiteY12" fmla="*/ 230585 h 577232"/>
                  <a:gd name="connsiteX13" fmla="*/ 630635 w 18865236"/>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749660 w 17960345"/>
                  <a:gd name="connsiteY7" fmla="*/ 32281 h 577232"/>
                  <a:gd name="connsiteX8" fmla="*/ 17440055 w 17960345"/>
                  <a:gd name="connsiteY8" fmla="*/ 327426 h 577232"/>
                  <a:gd name="connsiteX9" fmla="*/ 5106385 w 17960345"/>
                  <a:gd name="connsiteY9" fmla="*/ 262492 h 577232"/>
                  <a:gd name="connsiteX10" fmla="*/ 1361679 w 17960345"/>
                  <a:gd name="connsiteY10" fmla="*/ 424178 h 577232"/>
                  <a:gd name="connsiteX11" fmla="*/ 271066 w 17960345"/>
                  <a:gd name="connsiteY11" fmla="*/ 128191 h 577232"/>
                  <a:gd name="connsiteX12" fmla="*/ 194867 w 17960345"/>
                  <a:gd name="connsiteY12" fmla="*/ 230585 h 577232"/>
                  <a:gd name="connsiteX13" fmla="*/ 630635 w 17960345"/>
                  <a:gd name="connsiteY13" fmla="*/ 254397 h 577232"/>
                  <a:gd name="connsiteX0" fmla="*/ 661590 w 17960345"/>
                  <a:gd name="connsiteY0" fmla="*/ 293861 h 580977"/>
                  <a:gd name="connsiteX1" fmla="*/ 87710 w 17960345"/>
                  <a:gd name="connsiteY1" fmla="*/ 270050 h 580977"/>
                  <a:gd name="connsiteX2" fmla="*/ 135335 w 17960345"/>
                  <a:gd name="connsiteY2" fmla="*/ 46211 h 580977"/>
                  <a:gd name="connsiteX3" fmla="*/ 611585 w 17960345"/>
                  <a:gd name="connsiteY3" fmla="*/ 72405 h 580977"/>
                  <a:gd name="connsiteX4" fmla="*/ 1459311 w 17960345"/>
                  <a:gd name="connsiteY4" fmla="*/ 289099 h 580977"/>
                  <a:gd name="connsiteX5" fmla="*/ 5093189 w 17960345"/>
                  <a:gd name="connsiteY5" fmla="*/ 43333 h 580977"/>
                  <a:gd name="connsiteX6" fmla="*/ 15734128 w 17960345"/>
                  <a:gd name="connsiteY6" fmla="*/ 115021 h 580977"/>
                  <a:gd name="connsiteX7" fmla="*/ 17551512 w 17960345"/>
                  <a:gd name="connsiteY7" fmla="*/ 193970 h 580977"/>
                  <a:gd name="connsiteX8" fmla="*/ 17749660 w 17960345"/>
                  <a:gd name="connsiteY8" fmla="*/ 36026 h 580977"/>
                  <a:gd name="connsiteX9" fmla="*/ 17440055 w 17960345"/>
                  <a:gd name="connsiteY9" fmla="*/ 331171 h 580977"/>
                  <a:gd name="connsiteX10" fmla="*/ 5106385 w 17960345"/>
                  <a:gd name="connsiteY10" fmla="*/ 266237 h 580977"/>
                  <a:gd name="connsiteX11" fmla="*/ 1361679 w 17960345"/>
                  <a:gd name="connsiteY11" fmla="*/ 427923 h 580977"/>
                  <a:gd name="connsiteX12" fmla="*/ 271066 w 17960345"/>
                  <a:gd name="connsiteY12" fmla="*/ 131936 h 580977"/>
                  <a:gd name="connsiteX13" fmla="*/ 194867 w 17960345"/>
                  <a:gd name="connsiteY13" fmla="*/ 234330 h 580977"/>
                  <a:gd name="connsiteX14" fmla="*/ 630635 w 17960345"/>
                  <a:gd name="connsiteY14" fmla="*/ 258142 h 580977"/>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49660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3594 w 17960345"/>
                  <a:gd name="connsiteY8" fmla="*/ 32281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551512 w 17960345"/>
                  <a:gd name="connsiteY7" fmla="*/ 190225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960345"/>
                  <a:gd name="connsiteY0" fmla="*/ 290116 h 577232"/>
                  <a:gd name="connsiteX1" fmla="*/ 87710 w 17960345"/>
                  <a:gd name="connsiteY1" fmla="*/ 266305 h 577232"/>
                  <a:gd name="connsiteX2" fmla="*/ 135335 w 17960345"/>
                  <a:gd name="connsiteY2" fmla="*/ 42466 h 577232"/>
                  <a:gd name="connsiteX3" fmla="*/ 611585 w 17960345"/>
                  <a:gd name="connsiteY3" fmla="*/ 68660 h 577232"/>
                  <a:gd name="connsiteX4" fmla="*/ 1459311 w 17960345"/>
                  <a:gd name="connsiteY4" fmla="*/ 285354 h 577232"/>
                  <a:gd name="connsiteX5" fmla="*/ 5093189 w 17960345"/>
                  <a:gd name="connsiteY5" fmla="*/ 39588 h 577232"/>
                  <a:gd name="connsiteX6" fmla="*/ 15734128 w 17960345"/>
                  <a:gd name="connsiteY6" fmla="*/ 111276 h 577232"/>
                  <a:gd name="connsiteX7" fmla="*/ 17440054 w 17960345"/>
                  <a:gd name="connsiteY7" fmla="*/ 241308 h 577232"/>
                  <a:gd name="connsiteX8" fmla="*/ 17768238 w 17960345"/>
                  <a:gd name="connsiteY8" fmla="*/ 125162 h 577232"/>
                  <a:gd name="connsiteX9" fmla="*/ 17440055 w 17960345"/>
                  <a:gd name="connsiteY9" fmla="*/ 327426 h 577232"/>
                  <a:gd name="connsiteX10" fmla="*/ 5106385 w 17960345"/>
                  <a:gd name="connsiteY10" fmla="*/ 262492 h 577232"/>
                  <a:gd name="connsiteX11" fmla="*/ 1361679 w 17960345"/>
                  <a:gd name="connsiteY11" fmla="*/ 424178 h 577232"/>
                  <a:gd name="connsiteX12" fmla="*/ 271066 w 17960345"/>
                  <a:gd name="connsiteY12" fmla="*/ 128191 h 577232"/>
                  <a:gd name="connsiteX13" fmla="*/ 194867 w 17960345"/>
                  <a:gd name="connsiteY13" fmla="*/ 230585 h 577232"/>
                  <a:gd name="connsiteX14" fmla="*/ 630635 w 17960345"/>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06385 w 17858174"/>
                  <a:gd name="connsiteY10" fmla="*/ 262492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093189 w 17858174"/>
                  <a:gd name="connsiteY5" fmla="*/ 39588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75638 w 17858174"/>
                  <a:gd name="connsiteY10" fmla="*/ 314434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188023 w 17858174"/>
                  <a:gd name="connsiteY10" fmla="*/ 351586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127818 w 17858174"/>
                  <a:gd name="connsiteY5" fmla="*/ 126157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4 w 17858174"/>
                  <a:gd name="connsiteY7" fmla="*/ 241308 h 577232"/>
                  <a:gd name="connsiteX8" fmla="*/ 17768238 w 17858174"/>
                  <a:gd name="connsiteY8" fmla="*/ 125162 h 577232"/>
                  <a:gd name="connsiteX9" fmla="*/ 17440055 w 17858174"/>
                  <a:gd name="connsiteY9" fmla="*/ 327426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5734128 w 17858172"/>
                  <a:gd name="connsiteY6" fmla="*/ 111276 h 577232"/>
                  <a:gd name="connsiteX7" fmla="*/ 17440054 w 17858172"/>
                  <a:gd name="connsiteY7" fmla="*/ 241308 h 577232"/>
                  <a:gd name="connsiteX8" fmla="*/ 17768238 w 17858172"/>
                  <a:gd name="connsiteY8" fmla="*/ 125162 h 577232"/>
                  <a:gd name="connsiteX9" fmla="*/ 17440054 w 17858172"/>
                  <a:gd name="connsiteY9" fmla="*/ 520620 h 577232"/>
                  <a:gd name="connsiteX10" fmla="*/ 5237559 w 17858172"/>
                  <a:gd name="connsiteY10" fmla="*/ 401123 h 577232"/>
                  <a:gd name="connsiteX11" fmla="*/ 1361679 w 17858172"/>
                  <a:gd name="connsiteY11" fmla="*/ 424178 h 577232"/>
                  <a:gd name="connsiteX12" fmla="*/ 271066 w 17858172"/>
                  <a:gd name="connsiteY12" fmla="*/ 128191 h 577232"/>
                  <a:gd name="connsiteX13" fmla="*/ 194867 w 17858172"/>
                  <a:gd name="connsiteY13" fmla="*/ 230585 h 577232"/>
                  <a:gd name="connsiteX14" fmla="*/ 630635 w 17858172"/>
                  <a:gd name="connsiteY14"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5734128 w 17858174"/>
                  <a:gd name="connsiteY6" fmla="*/ 111276 h 577232"/>
                  <a:gd name="connsiteX7" fmla="*/ 17440056 w 17858174"/>
                  <a:gd name="connsiteY7" fmla="*/ 330475 h 577232"/>
                  <a:gd name="connsiteX8" fmla="*/ 17768238 w 17858174"/>
                  <a:gd name="connsiteY8" fmla="*/ 125162 h 577232"/>
                  <a:gd name="connsiteX9" fmla="*/ 17440054 w 17858174"/>
                  <a:gd name="connsiteY9" fmla="*/ 520620 h 577232"/>
                  <a:gd name="connsiteX10" fmla="*/ 5237559 w 17858174"/>
                  <a:gd name="connsiteY10" fmla="*/ 401123 h 577232"/>
                  <a:gd name="connsiteX11" fmla="*/ 1361679 w 17858174"/>
                  <a:gd name="connsiteY11" fmla="*/ 424178 h 577232"/>
                  <a:gd name="connsiteX12" fmla="*/ 271066 w 17858174"/>
                  <a:gd name="connsiteY12" fmla="*/ 128191 h 577232"/>
                  <a:gd name="connsiteX13" fmla="*/ 194867 w 17858174"/>
                  <a:gd name="connsiteY13" fmla="*/ 230585 h 577232"/>
                  <a:gd name="connsiteX14" fmla="*/ 630635 w 17858174"/>
                  <a:gd name="connsiteY14"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290116 h 577232"/>
                  <a:gd name="connsiteX1" fmla="*/ 87710 w 17858174"/>
                  <a:gd name="connsiteY1" fmla="*/ 266305 h 577232"/>
                  <a:gd name="connsiteX2" fmla="*/ 135335 w 17858174"/>
                  <a:gd name="connsiteY2" fmla="*/ 42466 h 577232"/>
                  <a:gd name="connsiteX3" fmla="*/ 611585 w 17858174"/>
                  <a:gd name="connsiteY3" fmla="*/ 68660 h 577232"/>
                  <a:gd name="connsiteX4" fmla="*/ 1459311 w 17858174"/>
                  <a:gd name="connsiteY4" fmla="*/ 285354 h 577232"/>
                  <a:gd name="connsiteX5" fmla="*/ 5214507 w 17858174"/>
                  <a:gd name="connsiteY5" fmla="*/ 212846 h 577232"/>
                  <a:gd name="connsiteX6" fmla="*/ 17440056 w 17858174"/>
                  <a:gd name="connsiteY6" fmla="*/ 330475 h 577232"/>
                  <a:gd name="connsiteX7" fmla="*/ 17768238 w 17858174"/>
                  <a:gd name="connsiteY7" fmla="*/ 125162 h 577232"/>
                  <a:gd name="connsiteX8" fmla="*/ 17440054 w 17858174"/>
                  <a:gd name="connsiteY8" fmla="*/ 520620 h 577232"/>
                  <a:gd name="connsiteX9" fmla="*/ 5237559 w 17858174"/>
                  <a:gd name="connsiteY9" fmla="*/ 401123 h 577232"/>
                  <a:gd name="connsiteX10" fmla="*/ 1361679 w 17858174"/>
                  <a:gd name="connsiteY10" fmla="*/ 424178 h 577232"/>
                  <a:gd name="connsiteX11" fmla="*/ 271066 w 17858174"/>
                  <a:gd name="connsiteY11" fmla="*/ 128191 h 577232"/>
                  <a:gd name="connsiteX12" fmla="*/ 194867 w 17858174"/>
                  <a:gd name="connsiteY12" fmla="*/ 230585 h 577232"/>
                  <a:gd name="connsiteX13" fmla="*/ 630635 w 17858174"/>
                  <a:gd name="connsiteY13" fmla="*/ 254397 h 577232"/>
                  <a:gd name="connsiteX0" fmla="*/ 661590 w 17858172"/>
                  <a:gd name="connsiteY0" fmla="*/ 290116 h 577232"/>
                  <a:gd name="connsiteX1" fmla="*/ 87710 w 17858172"/>
                  <a:gd name="connsiteY1" fmla="*/ 266305 h 577232"/>
                  <a:gd name="connsiteX2" fmla="*/ 135335 w 17858172"/>
                  <a:gd name="connsiteY2" fmla="*/ 42466 h 577232"/>
                  <a:gd name="connsiteX3" fmla="*/ 611585 w 17858172"/>
                  <a:gd name="connsiteY3" fmla="*/ 68660 h 577232"/>
                  <a:gd name="connsiteX4" fmla="*/ 1459311 w 17858172"/>
                  <a:gd name="connsiteY4" fmla="*/ 285354 h 577232"/>
                  <a:gd name="connsiteX5" fmla="*/ 5214507 w 17858172"/>
                  <a:gd name="connsiteY5" fmla="*/ 212846 h 577232"/>
                  <a:gd name="connsiteX6" fmla="*/ 17440056 w 17858172"/>
                  <a:gd name="connsiteY6" fmla="*/ 330475 h 577232"/>
                  <a:gd name="connsiteX7" fmla="*/ 17768238 w 17858172"/>
                  <a:gd name="connsiteY7" fmla="*/ 125162 h 577232"/>
                  <a:gd name="connsiteX8" fmla="*/ 17440054 w 17858172"/>
                  <a:gd name="connsiteY8" fmla="*/ 520620 h 577232"/>
                  <a:gd name="connsiteX9" fmla="*/ 5237559 w 17858172"/>
                  <a:gd name="connsiteY9" fmla="*/ 401123 h 577232"/>
                  <a:gd name="connsiteX10" fmla="*/ 1361679 w 17858172"/>
                  <a:gd name="connsiteY10" fmla="*/ 424178 h 577232"/>
                  <a:gd name="connsiteX11" fmla="*/ 271066 w 17858172"/>
                  <a:gd name="connsiteY11" fmla="*/ 128191 h 577232"/>
                  <a:gd name="connsiteX12" fmla="*/ 194867 w 17858172"/>
                  <a:gd name="connsiteY12" fmla="*/ 230585 h 577232"/>
                  <a:gd name="connsiteX13" fmla="*/ 630635 w 17858172"/>
                  <a:gd name="connsiteY13" fmla="*/ 254397 h 577232"/>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36117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36117 h 600503"/>
                  <a:gd name="connsiteX6" fmla="*/ 17440056 w 17858172"/>
                  <a:gd name="connsiteY6" fmla="*/ 353746 h 600503"/>
                  <a:gd name="connsiteX7" fmla="*/ 17768238 w 17858172"/>
                  <a:gd name="connsiteY7" fmla="*/ 14843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5214507 w 17858174"/>
                  <a:gd name="connsiteY5" fmla="*/ 295561 h 600503"/>
                  <a:gd name="connsiteX6" fmla="*/ 17440056 w 17858174"/>
                  <a:gd name="connsiteY6" fmla="*/ 353746 h 600503"/>
                  <a:gd name="connsiteX7" fmla="*/ 17768238 w 17858174"/>
                  <a:gd name="connsiteY7" fmla="*/ 14843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435084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768238 w 17858174"/>
                  <a:gd name="connsiteY7" fmla="*/ 22977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768238 w 17858172"/>
                  <a:gd name="connsiteY7" fmla="*/ 22977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625819 w 17858174"/>
                  <a:gd name="connsiteY7" fmla="*/ 482409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94725 h 681841"/>
                  <a:gd name="connsiteX1" fmla="*/ 87710 w 17858174"/>
                  <a:gd name="connsiteY1" fmla="*/ 370914 h 681841"/>
                  <a:gd name="connsiteX2" fmla="*/ 135335 w 17858174"/>
                  <a:gd name="connsiteY2" fmla="*/ 147075 h 681841"/>
                  <a:gd name="connsiteX3" fmla="*/ 611585 w 17858174"/>
                  <a:gd name="connsiteY3" fmla="*/ 173269 h 681841"/>
                  <a:gd name="connsiteX4" fmla="*/ 1459311 w 17858174"/>
                  <a:gd name="connsiteY4" fmla="*/ 389963 h 681841"/>
                  <a:gd name="connsiteX5" fmla="*/ 5214507 w 17858174"/>
                  <a:gd name="connsiteY5" fmla="*/ 376899 h 681841"/>
                  <a:gd name="connsiteX6" fmla="*/ 17440056 w 17858174"/>
                  <a:gd name="connsiteY6" fmla="*/ 509389 h 681841"/>
                  <a:gd name="connsiteX7" fmla="*/ 17830156 w 17858174"/>
                  <a:gd name="connsiteY7" fmla="*/ 417391 h 681841"/>
                  <a:gd name="connsiteX8" fmla="*/ 17440054 w 17858174"/>
                  <a:gd name="connsiteY8" fmla="*/ 625229 h 681841"/>
                  <a:gd name="connsiteX9" fmla="*/ 5237559 w 17858174"/>
                  <a:gd name="connsiteY9" fmla="*/ 505732 h 681841"/>
                  <a:gd name="connsiteX10" fmla="*/ 1361679 w 17858174"/>
                  <a:gd name="connsiteY10" fmla="*/ 528787 h 681841"/>
                  <a:gd name="connsiteX11" fmla="*/ 271066 w 17858174"/>
                  <a:gd name="connsiteY11" fmla="*/ 232800 h 681841"/>
                  <a:gd name="connsiteX12" fmla="*/ 194867 w 17858174"/>
                  <a:gd name="connsiteY12" fmla="*/ 335194 h 681841"/>
                  <a:gd name="connsiteX13" fmla="*/ 630635 w 17858174"/>
                  <a:gd name="connsiteY13" fmla="*/ 359006 h 681841"/>
                  <a:gd name="connsiteX0" fmla="*/ 661590 w 17858172"/>
                  <a:gd name="connsiteY0" fmla="*/ 394725 h 681841"/>
                  <a:gd name="connsiteX1" fmla="*/ 87710 w 17858172"/>
                  <a:gd name="connsiteY1" fmla="*/ 370914 h 681841"/>
                  <a:gd name="connsiteX2" fmla="*/ 135335 w 17858172"/>
                  <a:gd name="connsiteY2" fmla="*/ 147075 h 681841"/>
                  <a:gd name="connsiteX3" fmla="*/ 611585 w 17858172"/>
                  <a:gd name="connsiteY3" fmla="*/ 173269 h 681841"/>
                  <a:gd name="connsiteX4" fmla="*/ 1459311 w 17858172"/>
                  <a:gd name="connsiteY4" fmla="*/ 389963 h 681841"/>
                  <a:gd name="connsiteX5" fmla="*/ 5214507 w 17858172"/>
                  <a:gd name="connsiteY5" fmla="*/ 376899 h 681841"/>
                  <a:gd name="connsiteX6" fmla="*/ 17440056 w 17858172"/>
                  <a:gd name="connsiteY6" fmla="*/ 509389 h 681841"/>
                  <a:gd name="connsiteX7" fmla="*/ 17830156 w 17858172"/>
                  <a:gd name="connsiteY7" fmla="*/ 417391 h 681841"/>
                  <a:gd name="connsiteX8" fmla="*/ 17440054 w 17858172"/>
                  <a:gd name="connsiteY8" fmla="*/ 625229 h 681841"/>
                  <a:gd name="connsiteX9" fmla="*/ 5237559 w 17858172"/>
                  <a:gd name="connsiteY9" fmla="*/ 505732 h 681841"/>
                  <a:gd name="connsiteX10" fmla="*/ 1361679 w 17858172"/>
                  <a:gd name="connsiteY10" fmla="*/ 528787 h 681841"/>
                  <a:gd name="connsiteX11" fmla="*/ 271066 w 17858172"/>
                  <a:gd name="connsiteY11" fmla="*/ 232800 h 681841"/>
                  <a:gd name="connsiteX12" fmla="*/ 194867 w 17858172"/>
                  <a:gd name="connsiteY12" fmla="*/ 335194 h 681841"/>
                  <a:gd name="connsiteX13" fmla="*/ 630635 w 17858172"/>
                  <a:gd name="connsiteY13" fmla="*/ 359006 h 681841"/>
                  <a:gd name="connsiteX0" fmla="*/ 661590 w 17858174"/>
                  <a:gd name="connsiteY0" fmla="*/ 338996 h 626112"/>
                  <a:gd name="connsiteX1" fmla="*/ 87710 w 17858174"/>
                  <a:gd name="connsiteY1" fmla="*/ 315185 h 626112"/>
                  <a:gd name="connsiteX2" fmla="*/ 135335 w 17858174"/>
                  <a:gd name="connsiteY2" fmla="*/ 91346 h 626112"/>
                  <a:gd name="connsiteX3" fmla="*/ 611585 w 17858174"/>
                  <a:gd name="connsiteY3" fmla="*/ 117540 h 626112"/>
                  <a:gd name="connsiteX4" fmla="*/ 1459311 w 17858174"/>
                  <a:gd name="connsiteY4" fmla="*/ 334234 h 626112"/>
                  <a:gd name="connsiteX5" fmla="*/ 5214507 w 17858174"/>
                  <a:gd name="connsiteY5" fmla="*/ 321170 h 626112"/>
                  <a:gd name="connsiteX6" fmla="*/ 17440056 w 17858174"/>
                  <a:gd name="connsiteY6" fmla="*/ 453660 h 626112"/>
                  <a:gd name="connsiteX7" fmla="*/ 17830156 w 17858174"/>
                  <a:gd name="connsiteY7" fmla="*/ 361662 h 626112"/>
                  <a:gd name="connsiteX8" fmla="*/ 17440054 w 17858174"/>
                  <a:gd name="connsiteY8" fmla="*/ 569500 h 626112"/>
                  <a:gd name="connsiteX9" fmla="*/ 5237559 w 17858174"/>
                  <a:gd name="connsiteY9" fmla="*/ 450003 h 626112"/>
                  <a:gd name="connsiteX10" fmla="*/ 1361679 w 17858174"/>
                  <a:gd name="connsiteY10" fmla="*/ 473058 h 626112"/>
                  <a:gd name="connsiteX11" fmla="*/ 271066 w 17858174"/>
                  <a:gd name="connsiteY11" fmla="*/ 177071 h 626112"/>
                  <a:gd name="connsiteX12" fmla="*/ 194867 w 17858174"/>
                  <a:gd name="connsiteY12" fmla="*/ 279465 h 626112"/>
                  <a:gd name="connsiteX13" fmla="*/ 630635 w 17858174"/>
                  <a:gd name="connsiteY13" fmla="*/ 303277 h 626112"/>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5214507 w 17858172"/>
                  <a:gd name="connsiteY5" fmla="*/ 295561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13387 h 600503"/>
                  <a:gd name="connsiteX1" fmla="*/ 87710 w 17858174"/>
                  <a:gd name="connsiteY1" fmla="*/ 289576 h 600503"/>
                  <a:gd name="connsiteX2" fmla="*/ 135335 w 17858174"/>
                  <a:gd name="connsiteY2" fmla="*/ 65737 h 600503"/>
                  <a:gd name="connsiteX3" fmla="*/ 611585 w 17858174"/>
                  <a:gd name="connsiteY3" fmla="*/ 91931 h 600503"/>
                  <a:gd name="connsiteX4" fmla="*/ 1459311 w 17858174"/>
                  <a:gd name="connsiteY4" fmla="*/ 308625 h 600503"/>
                  <a:gd name="connsiteX5" fmla="*/ 3131019 w 17858174"/>
                  <a:gd name="connsiteY5" fmla="*/ 401502 h 600503"/>
                  <a:gd name="connsiteX6" fmla="*/ 17440056 w 17858174"/>
                  <a:gd name="connsiteY6" fmla="*/ 428051 h 600503"/>
                  <a:gd name="connsiteX7" fmla="*/ 17830156 w 17858174"/>
                  <a:gd name="connsiteY7" fmla="*/ 336053 h 600503"/>
                  <a:gd name="connsiteX8" fmla="*/ 17440054 w 17858174"/>
                  <a:gd name="connsiteY8" fmla="*/ 543891 h 600503"/>
                  <a:gd name="connsiteX9" fmla="*/ 5237559 w 17858174"/>
                  <a:gd name="connsiteY9" fmla="*/ 424394 h 600503"/>
                  <a:gd name="connsiteX10" fmla="*/ 1361679 w 17858174"/>
                  <a:gd name="connsiteY10" fmla="*/ 447449 h 600503"/>
                  <a:gd name="connsiteX11" fmla="*/ 271066 w 17858174"/>
                  <a:gd name="connsiteY11" fmla="*/ 151462 h 600503"/>
                  <a:gd name="connsiteX12" fmla="*/ 194867 w 17858174"/>
                  <a:gd name="connsiteY12" fmla="*/ 253856 h 600503"/>
                  <a:gd name="connsiteX13" fmla="*/ 630635 w 17858174"/>
                  <a:gd name="connsiteY13" fmla="*/ 277668 h 600503"/>
                  <a:gd name="connsiteX0" fmla="*/ 661590 w 17858172"/>
                  <a:gd name="connsiteY0" fmla="*/ 313387 h 600503"/>
                  <a:gd name="connsiteX1" fmla="*/ 87710 w 17858172"/>
                  <a:gd name="connsiteY1" fmla="*/ 289576 h 600503"/>
                  <a:gd name="connsiteX2" fmla="*/ 135335 w 17858172"/>
                  <a:gd name="connsiteY2" fmla="*/ 65737 h 600503"/>
                  <a:gd name="connsiteX3" fmla="*/ 611585 w 17858172"/>
                  <a:gd name="connsiteY3" fmla="*/ 91931 h 600503"/>
                  <a:gd name="connsiteX4" fmla="*/ 1459311 w 17858172"/>
                  <a:gd name="connsiteY4" fmla="*/ 308625 h 600503"/>
                  <a:gd name="connsiteX5" fmla="*/ 3131019 w 17858172"/>
                  <a:gd name="connsiteY5" fmla="*/ 401502 h 600503"/>
                  <a:gd name="connsiteX6" fmla="*/ 17440056 w 17858172"/>
                  <a:gd name="connsiteY6" fmla="*/ 428051 h 600503"/>
                  <a:gd name="connsiteX7" fmla="*/ 17830156 w 17858172"/>
                  <a:gd name="connsiteY7" fmla="*/ 336053 h 600503"/>
                  <a:gd name="connsiteX8" fmla="*/ 17440054 w 17858172"/>
                  <a:gd name="connsiteY8" fmla="*/ 543891 h 600503"/>
                  <a:gd name="connsiteX9" fmla="*/ 5237559 w 17858172"/>
                  <a:gd name="connsiteY9" fmla="*/ 424394 h 600503"/>
                  <a:gd name="connsiteX10" fmla="*/ 1361679 w 17858172"/>
                  <a:gd name="connsiteY10" fmla="*/ 447449 h 600503"/>
                  <a:gd name="connsiteX11" fmla="*/ 271066 w 17858172"/>
                  <a:gd name="connsiteY11" fmla="*/ 151462 h 600503"/>
                  <a:gd name="connsiteX12" fmla="*/ 194867 w 17858172"/>
                  <a:gd name="connsiteY12" fmla="*/ 253856 h 600503"/>
                  <a:gd name="connsiteX13" fmla="*/ 630635 w 17858172"/>
                  <a:gd name="connsiteY13" fmla="*/ 277668 h 600503"/>
                  <a:gd name="connsiteX0" fmla="*/ 661590 w 17858174"/>
                  <a:gd name="connsiteY0" fmla="*/ 331045 h 618161"/>
                  <a:gd name="connsiteX1" fmla="*/ 87710 w 17858174"/>
                  <a:gd name="connsiteY1" fmla="*/ 307234 h 618161"/>
                  <a:gd name="connsiteX2" fmla="*/ 135335 w 17858174"/>
                  <a:gd name="connsiteY2" fmla="*/ 83395 h 618161"/>
                  <a:gd name="connsiteX3" fmla="*/ 611585 w 17858174"/>
                  <a:gd name="connsiteY3" fmla="*/ 109589 h 618161"/>
                  <a:gd name="connsiteX4" fmla="*/ 1459311 w 17858174"/>
                  <a:gd name="connsiteY4" fmla="*/ 326283 h 618161"/>
                  <a:gd name="connsiteX5" fmla="*/ 3131019 w 17858174"/>
                  <a:gd name="connsiteY5" fmla="*/ 419160 h 618161"/>
                  <a:gd name="connsiteX6" fmla="*/ 17440056 w 17858174"/>
                  <a:gd name="connsiteY6" fmla="*/ 445709 h 618161"/>
                  <a:gd name="connsiteX7" fmla="*/ 17830156 w 17858174"/>
                  <a:gd name="connsiteY7" fmla="*/ 353711 h 618161"/>
                  <a:gd name="connsiteX8" fmla="*/ 17440054 w 17858174"/>
                  <a:gd name="connsiteY8" fmla="*/ 561549 h 618161"/>
                  <a:gd name="connsiteX9" fmla="*/ 4072218 w 17858174"/>
                  <a:gd name="connsiteY9" fmla="*/ 424394 h 618161"/>
                  <a:gd name="connsiteX10" fmla="*/ 1361679 w 17858174"/>
                  <a:gd name="connsiteY10" fmla="*/ 465107 h 618161"/>
                  <a:gd name="connsiteX11" fmla="*/ 271066 w 17858174"/>
                  <a:gd name="connsiteY11" fmla="*/ 169120 h 618161"/>
                  <a:gd name="connsiteX12" fmla="*/ 194867 w 17858174"/>
                  <a:gd name="connsiteY12" fmla="*/ 271514 h 618161"/>
                  <a:gd name="connsiteX13" fmla="*/ 630635 w 17858174"/>
                  <a:gd name="connsiteY13" fmla="*/ 295326 h 61816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072218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072218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99423"/>
                  <a:gd name="connsiteX1" fmla="*/ 87710 w 17858174"/>
                  <a:gd name="connsiteY1" fmla="*/ 266304 h 599423"/>
                  <a:gd name="connsiteX2" fmla="*/ 135335 w 17858174"/>
                  <a:gd name="connsiteY2" fmla="*/ 42465 h 599423"/>
                  <a:gd name="connsiteX3" fmla="*/ 611585 w 17858174"/>
                  <a:gd name="connsiteY3" fmla="*/ 68659 h 599423"/>
                  <a:gd name="connsiteX4" fmla="*/ 1459311 w 17858174"/>
                  <a:gd name="connsiteY4" fmla="*/ 285353 h 599423"/>
                  <a:gd name="connsiteX5" fmla="*/ 3131019 w 17858174"/>
                  <a:gd name="connsiteY5" fmla="*/ 378230 h 599423"/>
                  <a:gd name="connsiteX6" fmla="*/ 17440056 w 17858174"/>
                  <a:gd name="connsiteY6" fmla="*/ 404779 h 599423"/>
                  <a:gd name="connsiteX7" fmla="*/ 17830156 w 17858174"/>
                  <a:gd name="connsiteY7" fmla="*/ 312781 h 599423"/>
                  <a:gd name="connsiteX8" fmla="*/ 17440054 w 17858174"/>
                  <a:gd name="connsiteY8" fmla="*/ 520619 h 599423"/>
                  <a:gd name="connsiteX9" fmla="*/ 4171291 w 17858174"/>
                  <a:gd name="connsiteY9" fmla="*/ 445385 h 599423"/>
                  <a:gd name="connsiteX10" fmla="*/ 1361679 w 17858174"/>
                  <a:gd name="connsiteY10" fmla="*/ 424177 h 599423"/>
                  <a:gd name="connsiteX11" fmla="*/ 271066 w 17858174"/>
                  <a:gd name="connsiteY11" fmla="*/ 128190 h 599423"/>
                  <a:gd name="connsiteX12" fmla="*/ 194867 w 17858174"/>
                  <a:gd name="connsiteY12" fmla="*/ 230584 h 599423"/>
                  <a:gd name="connsiteX13" fmla="*/ 630635 w 17858174"/>
                  <a:gd name="connsiteY13" fmla="*/ 254396 h 599423"/>
                  <a:gd name="connsiteX0" fmla="*/ 661590 w 17858172"/>
                  <a:gd name="connsiteY0" fmla="*/ 290117 h 599425"/>
                  <a:gd name="connsiteX1" fmla="*/ 87710 w 17858172"/>
                  <a:gd name="connsiteY1" fmla="*/ 266306 h 599425"/>
                  <a:gd name="connsiteX2" fmla="*/ 135335 w 17858172"/>
                  <a:gd name="connsiteY2" fmla="*/ 42467 h 599425"/>
                  <a:gd name="connsiteX3" fmla="*/ 611585 w 17858172"/>
                  <a:gd name="connsiteY3" fmla="*/ 68661 h 599425"/>
                  <a:gd name="connsiteX4" fmla="*/ 1459311 w 17858172"/>
                  <a:gd name="connsiteY4" fmla="*/ 285355 h 599425"/>
                  <a:gd name="connsiteX5" fmla="*/ 3131019 w 17858172"/>
                  <a:gd name="connsiteY5" fmla="*/ 378232 h 599425"/>
                  <a:gd name="connsiteX6" fmla="*/ 17440056 w 17858172"/>
                  <a:gd name="connsiteY6" fmla="*/ 404781 h 599425"/>
                  <a:gd name="connsiteX7" fmla="*/ 17830156 w 17858172"/>
                  <a:gd name="connsiteY7" fmla="*/ 312783 h 599425"/>
                  <a:gd name="connsiteX8" fmla="*/ 17440054 w 17858172"/>
                  <a:gd name="connsiteY8" fmla="*/ 520621 h 599425"/>
                  <a:gd name="connsiteX9" fmla="*/ 4171291 w 17858172"/>
                  <a:gd name="connsiteY9" fmla="*/ 445387 h 599425"/>
                  <a:gd name="connsiteX10" fmla="*/ 1361679 w 17858172"/>
                  <a:gd name="connsiteY10" fmla="*/ 424179 h 599425"/>
                  <a:gd name="connsiteX11" fmla="*/ 271066 w 17858172"/>
                  <a:gd name="connsiteY11" fmla="*/ 128192 h 599425"/>
                  <a:gd name="connsiteX12" fmla="*/ 194867 w 17858172"/>
                  <a:gd name="connsiteY12" fmla="*/ 230586 h 599425"/>
                  <a:gd name="connsiteX13" fmla="*/ 630635 w 17858172"/>
                  <a:gd name="connsiteY13" fmla="*/ 254398 h 599425"/>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3131019 w 17858174"/>
                  <a:gd name="connsiteY5" fmla="*/ 378230 h 577231"/>
                  <a:gd name="connsiteX6" fmla="*/ 17440056 w 17858174"/>
                  <a:gd name="connsiteY6" fmla="*/ 404779 h 577231"/>
                  <a:gd name="connsiteX7" fmla="*/ 17830156 w 17858174"/>
                  <a:gd name="connsiteY7" fmla="*/ 312781 h 577231"/>
                  <a:gd name="connsiteX8" fmla="*/ 17440054 w 17858174"/>
                  <a:gd name="connsiteY8" fmla="*/ 520619 h 577231"/>
                  <a:gd name="connsiteX9" fmla="*/ 4183676 w 17858174"/>
                  <a:gd name="connsiteY9" fmla="*/ 383464 h 577231"/>
                  <a:gd name="connsiteX10" fmla="*/ 1361679 w 17858174"/>
                  <a:gd name="connsiteY10" fmla="*/ 424177 h 577231"/>
                  <a:gd name="connsiteX11" fmla="*/ 271066 w 17858174"/>
                  <a:gd name="connsiteY11" fmla="*/ 128190 h 577231"/>
                  <a:gd name="connsiteX12" fmla="*/ 194867 w 17858174"/>
                  <a:gd name="connsiteY12" fmla="*/ 230584 h 577231"/>
                  <a:gd name="connsiteX13" fmla="*/ 630635 w 17858174"/>
                  <a:gd name="connsiteY13" fmla="*/ 254396 h 577231"/>
                  <a:gd name="connsiteX0" fmla="*/ 661590 w 17858172"/>
                  <a:gd name="connsiteY0" fmla="*/ 290117 h 577233"/>
                  <a:gd name="connsiteX1" fmla="*/ 87710 w 17858172"/>
                  <a:gd name="connsiteY1" fmla="*/ 266306 h 577233"/>
                  <a:gd name="connsiteX2" fmla="*/ 135335 w 17858172"/>
                  <a:gd name="connsiteY2" fmla="*/ 42467 h 577233"/>
                  <a:gd name="connsiteX3" fmla="*/ 611585 w 17858172"/>
                  <a:gd name="connsiteY3" fmla="*/ 68661 h 577233"/>
                  <a:gd name="connsiteX4" fmla="*/ 1459311 w 17858172"/>
                  <a:gd name="connsiteY4" fmla="*/ 285355 h 577233"/>
                  <a:gd name="connsiteX5" fmla="*/ 3131019 w 17858172"/>
                  <a:gd name="connsiteY5" fmla="*/ 378232 h 577233"/>
                  <a:gd name="connsiteX6" fmla="*/ 17440056 w 17858172"/>
                  <a:gd name="connsiteY6" fmla="*/ 404781 h 577233"/>
                  <a:gd name="connsiteX7" fmla="*/ 17830156 w 17858172"/>
                  <a:gd name="connsiteY7" fmla="*/ 312783 h 577233"/>
                  <a:gd name="connsiteX8" fmla="*/ 17440054 w 17858172"/>
                  <a:gd name="connsiteY8" fmla="*/ 520621 h 577233"/>
                  <a:gd name="connsiteX9" fmla="*/ 4183676 w 17858172"/>
                  <a:gd name="connsiteY9" fmla="*/ 383466 h 577233"/>
                  <a:gd name="connsiteX10" fmla="*/ 1361679 w 17858172"/>
                  <a:gd name="connsiteY10" fmla="*/ 424179 h 577233"/>
                  <a:gd name="connsiteX11" fmla="*/ 271066 w 17858172"/>
                  <a:gd name="connsiteY11" fmla="*/ 128192 h 577233"/>
                  <a:gd name="connsiteX12" fmla="*/ 194867 w 17858172"/>
                  <a:gd name="connsiteY12" fmla="*/ 230586 h 577233"/>
                  <a:gd name="connsiteX13" fmla="*/ 630635 w 17858172"/>
                  <a:gd name="connsiteY13" fmla="*/ 254398 h 577233"/>
                  <a:gd name="connsiteX0" fmla="*/ 661590 w 17858174"/>
                  <a:gd name="connsiteY0" fmla="*/ 290115 h 577231"/>
                  <a:gd name="connsiteX1" fmla="*/ 87710 w 17858174"/>
                  <a:gd name="connsiteY1" fmla="*/ 266304 h 577231"/>
                  <a:gd name="connsiteX2" fmla="*/ 135335 w 17858174"/>
                  <a:gd name="connsiteY2" fmla="*/ 42465 h 577231"/>
                  <a:gd name="connsiteX3" fmla="*/ 611585 w 17858174"/>
                  <a:gd name="connsiteY3" fmla="*/ 68659 h 577231"/>
                  <a:gd name="connsiteX4" fmla="*/ 1459311 w 17858174"/>
                  <a:gd name="connsiteY4" fmla="*/ 285353 h 577231"/>
                  <a:gd name="connsiteX5" fmla="*/ 17440056 w 17858174"/>
                  <a:gd name="connsiteY5" fmla="*/ 404779 h 577231"/>
                  <a:gd name="connsiteX6" fmla="*/ 17830156 w 17858174"/>
                  <a:gd name="connsiteY6" fmla="*/ 312781 h 577231"/>
                  <a:gd name="connsiteX7" fmla="*/ 17440054 w 17858174"/>
                  <a:gd name="connsiteY7" fmla="*/ 520619 h 577231"/>
                  <a:gd name="connsiteX8" fmla="*/ 4183676 w 17858174"/>
                  <a:gd name="connsiteY8" fmla="*/ 383464 h 577231"/>
                  <a:gd name="connsiteX9" fmla="*/ 1361679 w 17858174"/>
                  <a:gd name="connsiteY9" fmla="*/ 424177 h 577231"/>
                  <a:gd name="connsiteX10" fmla="*/ 271066 w 17858174"/>
                  <a:gd name="connsiteY10" fmla="*/ 128190 h 577231"/>
                  <a:gd name="connsiteX11" fmla="*/ 194867 w 17858174"/>
                  <a:gd name="connsiteY11" fmla="*/ 230584 h 577231"/>
                  <a:gd name="connsiteX12" fmla="*/ 630635 w 17858174"/>
                  <a:gd name="connsiteY12" fmla="*/ 254396 h 577231"/>
                  <a:gd name="connsiteX0" fmla="*/ 661590 w 17858172"/>
                  <a:gd name="connsiteY0" fmla="*/ 290117 h 520621"/>
                  <a:gd name="connsiteX1" fmla="*/ 87710 w 17858172"/>
                  <a:gd name="connsiteY1" fmla="*/ 266306 h 520621"/>
                  <a:gd name="connsiteX2" fmla="*/ 135335 w 17858172"/>
                  <a:gd name="connsiteY2" fmla="*/ 42467 h 520621"/>
                  <a:gd name="connsiteX3" fmla="*/ 611585 w 17858172"/>
                  <a:gd name="connsiteY3" fmla="*/ 68661 h 520621"/>
                  <a:gd name="connsiteX4" fmla="*/ 1459311 w 17858172"/>
                  <a:gd name="connsiteY4" fmla="*/ 285355 h 520621"/>
                  <a:gd name="connsiteX5" fmla="*/ 17440056 w 17858172"/>
                  <a:gd name="connsiteY5" fmla="*/ 404781 h 520621"/>
                  <a:gd name="connsiteX6" fmla="*/ 17830156 w 17858172"/>
                  <a:gd name="connsiteY6" fmla="*/ 312783 h 520621"/>
                  <a:gd name="connsiteX7" fmla="*/ 17440054 w 17858172"/>
                  <a:gd name="connsiteY7" fmla="*/ 520621 h 520621"/>
                  <a:gd name="connsiteX8" fmla="*/ 1361679 w 17858172"/>
                  <a:gd name="connsiteY8" fmla="*/ 424179 h 520621"/>
                  <a:gd name="connsiteX9" fmla="*/ 271066 w 17858172"/>
                  <a:gd name="connsiteY9" fmla="*/ 128192 h 520621"/>
                  <a:gd name="connsiteX10" fmla="*/ 194867 w 17858172"/>
                  <a:gd name="connsiteY10" fmla="*/ 230586 h 520621"/>
                  <a:gd name="connsiteX11" fmla="*/ 630635 w 17858172"/>
                  <a:gd name="connsiteY11" fmla="*/ 254398 h 520621"/>
                  <a:gd name="connsiteX0" fmla="*/ 661590 w 17858174"/>
                  <a:gd name="connsiteY0" fmla="*/ 290115 h 520619"/>
                  <a:gd name="connsiteX1" fmla="*/ 87710 w 17858174"/>
                  <a:gd name="connsiteY1" fmla="*/ 266304 h 520619"/>
                  <a:gd name="connsiteX2" fmla="*/ 135335 w 17858174"/>
                  <a:gd name="connsiteY2" fmla="*/ 42465 h 520619"/>
                  <a:gd name="connsiteX3" fmla="*/ 611585 w 17858174"/>
                  <a:gd name="connsiteY3" fmla="*/ 68659 h 520619"/>
                  <a:gd name="connsiteX4" fmla="*/ 1459311 w 17858174"/>
                  <a:gd name="connsiteY4" fmla="*/ 285353 h 520619"/>
                  <a:gd name="connsiteX5" fmla="*/ 17440056 w 17858174"/>
                  <a:gd name="connsiteY5" fmla="*/ 404779 h 520619"/>
                  <a:gd name="connsiteX6" fmla="*/ 17830156 w 17858174"/>
                  <a:gd name="connsiteY6" fmla="*/ 312781 h 520619"/>
                  <a:gd name="connsiteX7" fmla="*/ 17440054 w 17858174"/>
                  <a:gd name="connsiteY7" fmla="*/ 520619 h 520619"/>
                  <a:gd name="connsiteX8" fmla="*/ 1361679 w 17858174"/>
                  <a:gd name="connsiteY8" fmla="*/ 424177 h 520619"/>
                  <a:gd name="connsiteX9" fmla="*/ 271066 w 17858174"/>
                  <a:gd name="connsiteY9" fmla="*/ 128190 h 520619"/>
                  <a:gd name="connsiteX10" fmla="*/ 194867 w 17858174"/>
                  <a:gd name="connsiteY10" fmla="*/ 230584 h 520619"/>
                  <a:gd name="connsiteX11" fmla="*/ 630635 w 17858174"/>
                  <a:gd name="connsiteY11" fmla="*/ 254396 h 520619"/>
                  <a:gd name="connsiteX0" fmla="*/ 661590 w 17858172"/>
                  <a:gd name="connsiteY0" fmla="*/ 290117 h 950714"/>
                  <a:gd name="connsiteX1" fmla="*/ 87710 w 17858172"/>
                  <a:gd name="connsiteY1" fmla="*/ 266306 h 950714"/>
                  <a:gd name="connsiteX2" fmla="*/ 135335 w 17858172"/>
                  <a:gd name="connsiteY2" fmla="*/ 42467 h 950714"/>
                  <a:gd name="connsiteX3" fmla="*/ 611585 w 17858172"/>
                  <a:gd name="connsiteY3" fmla="*/ 68661 h 950714"/>
                  <a:gd name="connsiteX4" fmla="*/ 1459311 w 17858172"/>
                  <a:gd name="connsiteY4" fmla="*/ 285355 h 950714"/>
                  <a:gd name="connsiteX5" fmla="*/ 17440056 w 17858172"/>
                  <a:gd name="connsiteY5" fmla="*/ 404781 h 950714"/>
                  <a:gd name="connsiteX6" fmla="*/ 17830156 w 17858172"/>
                  <a:gd name="connsiteY6" fmla="*/ 312783 h 950714"/>
                  <a:gd name="connsiteX7" fmla="*/ 17440054 w 17858172"/>
                  <a:gd name="connsiteY7" fmla="*/ 520621 h 950714"/>
                  <a:gd name="connsiteX8" fmla="*/ 1361679 w 17858172"/>
                  <a:gd name="connsiteY8" fmla="*/ 424179 h 950714"/>
                  <a:gd name="connsiteX9" fmla="*/ 271066 w 17858172"/>
                  <a:gd name="connsiteY9" fmla="*/ 128192 h 950714"/>
                  <a:gd name="connsiteX10" fmla="*/ 194867 w 17858172"/>
                  <a:gd name="connsiteY10" fmla="*/ 230586 h 950714"/>
                  <a:gd name="connsiteX11" fmla="*/ 630635 w 17858172"/>
                  <a:gd name="connsiteY11" fmla="*/ 254398 h 950714"/>
                  <a:gd name="connsiteX0" fmla="*/ 661590 w 17858174"/>
                  <a:gd name="connsiteY0" fmla="*/ 290115 h 950712"/>
                  <a:gd name="connsiteX1" fmla="*/ 87710 w 17858174"/>
                  <a:gd name="connsiteY1" fmla="*/ 266304 h 950712"/>
                  <a:gd name="connsiteX2" fmla="*/ 135335 w 17858174"/>
                  <a:gd name="connsiteY2" fmla="*/ 42465 h 950712"/>
                  <a:gd name="connsiteX3" fmla="*/ 611585 w 17858174"/>
                  <a:gd name="connsiteY3" fmla="*/ 68659 h 950712"/>
                  <a:gd name="connsiteX4" fmla="*/ 1459311 w 17858174"/>
                  <a:gd name="connsiteY4" fmla="*/ 285353 h 950712"/>
                  <a:gd name="connsiteX5" fmla="*/ 17440056 w 17858174"/>
                  <a:gd name="connsiteY5" fmla="*/ 404779 h 950712"/>
                  <a:gd name="connsiteX6" fmla="*/ 17830156 w 17858174"/>
                  <a:gd name="connsiteY6" fmla="*/ 312781 h 950712"/>
                  <a:gd name="connsiteX7" fmla="*/ 17440054 w 17858174"/>
                  <a:gd name="connsiteY7" fmla="*/ 520619 h 950712"/>
                  <a:gd name="connsiteX8" fmla="*/ 1361679 w 17858174"/>
                  <a:gd name="connsiteY8" fmla="*/ 424177 h 950712"/>
                  <a:gd name="connsiteX9" fmla="*/ 271066 w 17858174"/>
                  <a:gd name="connsiteY9" fmla="*/ 128190 h 950712"/>
                  <a:gd name="connsiteX10" fmla="*/ 194867 w 17858174"/>
                  <a:gd name="connsiteY10" fmla="*/ 230584 h 950712"/>
                  <a:gd name="connsiteX11" fmla="*/ 630635 w 17858174"/>
                  <a:gd name="connsiteY11" fmla="*/ 254396 h 950712"/>
                  <a:gd name="connsiteX0" fmla="*/ 661590 w 17858172"/>
                  <a:gd name="connsiteY0" fmla="*/ 384296 h 1044893"/>
                  <a:gd name="connsiteX1" fmla="*/ 87710 w 17858172"/>
                  <a:gd name="connsiteY1" fmla="*/ 360485 h 1044893"/>
                  <a:gd name="connsiteX2" fmla="*/ 135335 w 17858172"/>
                  <a:gd name="connsiteY2" fmla="*/ 136646 h 1044893"/>
                  <a:gd name="connsiteX3" fmla="*/ 611585 w 17858172"/>
                  <a:gd name="connsiteY3" fmla="*/ 162840 h 1044893"/>
                  <a:gd name="connsiteX4" fmla="*/ 1459311 w 17858172"/>
                  <a:gd name="connsiteY4" fmla="*/ 379534 h 1044893"/>
                  <a:gd name="connsiteX5" fmla="*/ 17440056 w 17858172"/>
                  <a:gd name="connsiteY5" fmla="*/ 498960 h 1044893"/>
                  <a:gd name="connsiteX6" fmla="*/ 17830156 w 17858172"/>
                  <a:gd name="connsiteY6" fmla="*/ 406962 h 1044893"/>
                  <a:gd name="connsiteX7" fmla="*/ 17440054 w 17858172"/>
                  <a:gd name="connsiteY7" fmla="*/ 614800 h 1044893"/>
                  <a:gd name="connsiteX8" fmla="*/ 1361679 w 17858172"/>
                  <a:gd name="connsiteY8" fmla="*/ 518358 h 1044893"/>
                  <a:gd name="connsiteX9" fmla="*/ 271066 w 17858172"/>
                  <a:gd name="connsiteY9" fmla="*/ 222371 h 1044893"/>
                  <a:gd name="connsiteX10" fmla="*/ 194867 w 17858172"/>
                  <a:gd name="connsiteY10" fmla="*/ 324765 h 1044893"/>
                  <a:gd name="connsiteX11" fmla="*/ 630635 w 17858172"/>
                  <a:gd name="connsiteY11" fmla="*/ 348577 h 1044893"/>
                  <a:gd name="connsiteX0" fmla="*/ 661590 w 17858174"/>
                  <a:gd name="connsiteY0" fmla="*/ 384316 h 1044913"/>
                  <a:gd name="connsiteX1" fmla="*/ 87710 w 17858174"/>
                  <a:gd name="connsiteY1" fmla="*/ 360505 h 1044913"/>
                  <a:gd name="connsiteX2" fmla="*/ 135335 w 17858174"/>
                  <a:gd name="connsiteY2" fmla="*/ 136666 h 1044913"/>
                  <a:gd name="connsiteX3" fmla="*/ 611585 w 17858174"/>
                  <a:gd name="connsiteY3" fmla="*/ 162860 h 1044913"/>
                  <a:gd name="connsiteX4" fmla="*/ 1459311 w 17858174"/>
                  <a:gd name="connsiteY4" fmla="*/ 379554 h 1044913"/>
                  <a:gd name="connsiteX5" fmla="*/ 17440056 w 17858174"/>
                  <a:gd name="connsiteY5" fmla="*/ 498980 h 1044913"/>
                  <a:gd name="connsiteX6" fmla="*/ 17830156 w 17858174"/>
                  <a:gd name="connsiteY6" fmla="*/ 406982 h 1044913"/>
                  <a:gd name="connsiteX7" fmla="*/ 17440054 w 17858174"/>
                  <a:gd name="connsiteY7" fmla="*/ 614820 h 1044913"/>
                  <a:gd name="connsiteX8" fmla="*/ 1361679 w 17858174"/>
                  <a:gd name="connsiteY8" fmla="*/ 518378 h 1044913"/>
                  <a:gd name="connsiteX9" fmla="*/ 271066 w 17858174"/>
                  <a:gd name="connsiteY9" fmla="*/ 222391 h 1044913"/>
                  <a:gd name="connsiteX10" fmla="*/ 194867 w 17858174"/>
                  <a:gd name="connsiteY10" fmla="*/ 324785 h 1044913"/>
                  <a:gd name="connsiteX11" fmla="*/ 630635 w 17858174"/>
                  <a:gd name="connsiteY11" fmla="*/ 348597 h 1044913"/>
                  <a:gd name="connsiteX0" fmla="*/ 661590 w 17858172"/>
                  <a:gd name="connsiteY0" fmla="*/ 384316 h 1044913"/>
                  <a:gd name="connsiteX1" fmla="*/ 87710 w 17858172"/>
                  <a:gd name="connsiteY1" fmla="*/ 360505 h 1044913"/>
                  <a:gd name="connsiteX2" fmla="*/ 135335 w 17858172"/>
                  <a:gd name="connsiteY2" fmla="*/ 136666 h 1044913"/>
                  <a:gd name="connsiteX3" fmla="*/ 611585 w 17858172"/>
                  <a:gd name="connsiteY3" fmla="*/ 162860 h 1044913"/>
                  <a:gd name="connsiteX4" fmla="*/ 1459311 w 17858172"/>
                  <a:gd name="connsiteY4" fmla="*/ 379554 h 1044913"/>
                  <a:gd name="connsiteX5" fmla="*/ 17440056 w 17858172"/>
                  <a:gd name="connsiteY5" fmla="*/ 498980 h 1044913"/>
                  <a:gd name="connsiteX6" fmla="*/ 17830156 w 17858172"/>
                  <a:gd name="connsiteY6" fmla="*/ 406982 h 1044913"/>
                  <a:gd name="connsiteX7" fmla="*/ 17440054 w 17858172"/>
                  <a:gd name="connsiteY7" fmla="*/ 614820 h 1044913"/>
                  <a:gd name="connsiteX8" fmla="*/ 1361679 w 17858172"/>
                  <a:gd name="connsiteY8" fmla="*/ 518378 h 1044913"/>
                  <a:gd name="connsiteX9" fmla="*/ 271066 w 17858172"/>
                  <a:gd name="connsiteY9" fmla="*/ 222391 h 1044913"/>
                  <a:gd name="connsiteX10" fmla="*/ 194867 w 17858172"/>
                  <a:gd name="connsiteY10" fmla="*/ 324785 h 1044913"/>
                  <a:gd name="connsiteX11" fmla="*/ 630635 w 17858172"/>
                  <a:gd name="connsiteY11" fmla="*/ 348597 h 1044913"/>
                  <a:gd name="connsiteX0" fmla="*/ 661590 w 17858174"/>
                  <a:gd name="connsiteY0" fmla="*/ 384316 h 938972"/>
                  <a:gd name="connsiteX1" fmla="*/ 87710 w 17858174"/>
                  <a:gd name="connsiteY1" fmla="*/ 360505 h 938972"/>
                  <a:gd name="connsiteX2" fmla="*/ 135335 w 17858174"/>
                  <a:gd name="connsiteY2" fmla="*/ 136666 h 938972"/>
                  <a:gd name="connsiteX3" fmla="*/ 611585 w 17858174"/>
                  <a:gd name="connsiteY3" fmla="*/ 162860 h 938972"/>
                  <a:gd name="connsiteX4" fmla="*/ 1459311 w 17858174"/>
                  <a:gd name="connsiteY4" fmla="*/ 379554 h 938972"/>
                  <a:gd name="connsiteX5" fmla="*/ 17440056 w 17858174"/>
                  <a:gd name="connsiteY5" fmla="*/ 498980 h 938972"/>
                  <a:gd name="connsiteX6" fmla="*/ 17830156 w 17858174"/>
                  <a:gd name="connsiteY6" fmla="*/ 406982 h 938972"/>
                  <a:gd name="connsiteX7" fmla="*/ 17440054 w 17858174"/>
                  <a:gd name="connsiteY7" fmla="*/ 614820 h 938972"/>
                  <a:gd name="connsiteX8" fmla="*/ 1361679 w 17858174"/>
                  <a:gd name="connsiteY8" fmla="*/ 518378 h 938972"/>
                  <a:gd name="connsiteX9" fmla="*/ 271066 w 17858174"/>
                  <a:gd name="connsiteY9" fmla="*/ 222391 h 938972"/>
                  <a:gd name="connsiteX10" fmla="*/ 194867 w 17858174"/>
                  <a:gd name="connsiteY10" fmla="*/ 324785 h 938972"/>
                  <a:gd name="connsiteX11" fmla="*/ 630635 w 17858174"/>
                  <a:gd name="connsiteY11" fmla="*/ 348597 h 938972"/>
                  <a:gd name="connsiteX0" fmla="*/ 661590 w 17858172"/>
                  <a:gd name="connsiteY0" fmla="*/ 384316 h 938972"/>
                  <a:gd name="connsiteX1" fmla="*/ 87710 w 17858172"/>
                  <a:gd name="connsiteY1" fmla="*/ 360505 h 938972"/>
                  <a:gd name="connsiteX2" fmla="*/ 135335 w 17858172"/>
                  <a:gd name="connsiteY2" fmla="*/ 136666 h 938972"/>
                  <a:gd name="connsiteX3" fmla="*/ 611585 w 17858172"/>
                  <a:gd name="connsiteY3" fmla="*/ 162860 h 938972"/>
                  <a:gd name="connsiteX4" fmla="*/ 1459311 w 17858172"/>
                  <a:gd name="connsiteY4" fmla="*/ 379554 h 938972"/>
                  <a:gd name="connsiteX5" fmla="*/ 17440056 w 17858172"/>
                  <a:gd name="connsiteY5" fmla="*/ 498980 h 938972"/>
                  <a:gd name="connsiteX6" fmla="*/ 17830156 w 17858172"/>
                  <a:gd name="connsiteY6" fmla="*/ 301042 h 938972"/>
                  <a:gd name="connsiteX7" fmla="*/ 17440054 w 17858172"/>
                  <a:gd name="connsiteY7" fmla="*/ 614820 h 938972"/>
                  <a:gd name="connsiteX8" fmla="*/ 1361679 w 17858172"/>
                  <a:gd name="connsiteY8" fmla="*/ 518378 h 938972"/>
                  <a:gd name="connsiteX9" fmla="*/ 271066 w 17858172"/>
                  <a:gd name="connsiteY9" fmla="*/ 222391 h 938972"/>
                  <a:gd name="connsiteX10" fmla="*/ 194867 w 17858172"/>
                  <a:gd name="connsiteY10" fmla="*/ 324785 h 938972"/>
                  <a:gd name="connsiteX11" fmla="*/ 630635 w 17858172"/>
                  <a:gd name="connsiteY11" fmla="*/ 348597 h 938972"/>
                  <a:gd name="connsiteX0" fmla="*/ 661590 w 17858174"/>
                  <a:gd name="connsiteY0" fmla="*/ 437264 h 991920"/>
                  <a:gd name="connsiteX1" fmla="*/ 87710 w 17858174"/>
                  <a:gd name="connsiteY1" fmla="*/ 413453 h 991920"/>
                  <a:gd name="connsiteX2" fmla="*/ 135335 w 17858174"/>
                  <a:gd name="connsiteY2" fmla="*/ 189614 h 991920"/>
                  <a:gd name="connsiteX3" fmla="*/ 611585 w 17858174"/>
                  <a:gd name="connsiteY3" fmla="*/ 215808 h 991920"/>
                  <a:gd name="connsiteX4" fmla="*/ 1459311 w 17858174"/>
                  <a:gd name="connsiteY4" fmla="*/ 432502 h 991920"/>
                  <a:gd name="connsiteX5" fmla="*/ 17440056 w 17858174"/>
                  <a:gd name="connsiteY5" fmla="*/ 498960 h 991920"/>
                  <a:gd name="connsiteX6" fmla="*/ 17830156 w 17858174"/>
                  <a:gd name="connsiteY6" fmla="*/ 353990 h 991920"/>
                  <a:gd name="connsiteX7" fmla="*/ 17440054 w 17858174"/>
                  <a:gd name="connsiteY7" fmla="*/ 667768 h 991920"/>
                  <a:gd name="connsiteX8" fmla="*/ 1361679 w 17858174"/>
                  <a:gd name="connsiteY8" fmla="*/ 571326 h 991920"/>
                  <a:gd name="connsiteX9" fmla="*/ 271066 w 17858174"/>
                  <a:gd name="connsiteY9" fmla="*/ 275339 h 991920"/>
                  <a:gd name="connsiteX10" fmla="*/ 194867 w 17858174"/>
                  <a:gd name="connsiteY10" fmla="*/ 377733 h 991920"/>
                  <a:gd name="connsiteX11" fmla="*/ 630635 w 17858174"/>
                  <a:gd name="connsiteY11" fmla="*/ 401545 h 991920"/>
                  <a:gd name="connsiteX0" fmla="*/ 661590 w 17858172"/>
                  <a:gd name="connsiteY0" fmla="*/ 499185 h 1053841"/>
                  <a:gd name="connsiteX1" fmla="*/ 87710 w 17858172"/>
                  <a:gd name="connsiteY1" fmla="*/ 475374 h 1053841"/>
                  <a:gd name="connsiteX2" fmla="*/ 135335 w 17858172"/>
                  <a:gd name="connsiteY2" fmla="*/ 251535 h 1053841"/>
                  <a:gd name="connsiteX3" fmla="*/ 611585 w 17858172"/>
                  <a:gd name="connsiteY3" fmla="*/ 277729 h 1053841"/>
                  <a:gd name="connsiteX4" fmla="*/ 1459311 w 17858172"/>
                  <a:gd name="connsiteY4" fmla="*/ 494423 h 1053841"/>
                  <a:gd name="connsiteX5" fmla="*/ 17440054 w 17858172"/>
                  <a:gd name="connsiteY5" fmla="*/ 498959 h 1053841"/>
                  <a:gd name="connsiteX6" fmla="*/ 17830156 w 17858172"/>
                  <a:gd name="connsiteY6" fmla="*/ 415911 h 1053841"/>
                  <a:gd name="connsiteX7" fmla="*/ 17440054 w 17858172"/>
                  <a:gd name="connsiteY7" fmla="*/ 729689 h 1053841"/>
                  <a:gd name="connsiteX8" fmla="*/ 1361679 w 17858172"/>
                  <a:gd name="connsiteY8" fmla="*/ 633247 h 1053841"/>
                  <a:gd name="connsiteX9" fmla="*/ 271066 w 17858172"/>
                  <a:gd name="connsiteY9" fmla="*/ 337260 h 1053841"/>
                  <a:gd name="connsiteX10" fmla="*/ 194867 w 17858172"/>
                  <a:gd name="connsiteY10" fmla="*/ 439654 h 1053841"/>
                  <a:gd name="connsiteX11" fmla="*/ 630635 w 17858172"/>
                  <a:gd name="connsiteY11" fmla="*/ 463466 h 1053841"/>
                  <a:gd name="connsiteX0" fmla="*/ 661590 w 17858176"/>
                  <a:gd name="connsiteY0" fmla="*/ 499187 h 1053843"/>
                  <a:gd name="connsiteX1" fmla="*/ 87710 w 17858176"/>
                  <a:gd name="connsiteY1" fmla="*/ 475376 h 1053843"/>
                  <a:gd name="connsiteX2" fmla="*/ 135335 w 17858176"/>
                  <a:gd name="connsiteY2" fmla="*/ 251537 h 1053843"/>
                  <a:gd name="connsiteX3" fmla="*/ 611585 w 17858176"/>
                  <a:gd name="connsiteY3" fmla="*/ 277731 h 1053843"/>
                  <a:gd name="connsiteX4" fmla="*/ 1459311 w 17858176"/>
                  <a:gd name="connsiteY4" fmla="*/ 494425 h 1053843"/>
                  <a:gd name="connsiteX5" fmla="*/ 17440054 w 17858176"/>
                  <a:gd name="connsiteY5" fmla="*/ 498961 h 1053843"/>
                  <a:gd name="connsiteX6" fmla="*/ 17830156 w 17858176"/>
                  <a:gd name="connsiteY6" fmla="*/ 415913 h 1053843"/>
                  <a:gd name="connsiteX7" fmla="*/ 17440056 w 17858176"/>
                  <a:gd name="connsiteY7" fmla="*/ 692538 h 1053843"/>
                  <a:gd name="connsiteX8" fmla="*/ 1361679 w 17858176"/>
                  <a:gd name="connsiteY8" fmla="*/ 633249 h 1053843"/>
                  <a:gd name="connsiteX9" fmla="*/ 271066 w 17858176"/>
                  <a:gd name="connsiteY9" fmla="*/ 337262 h 1053843"/>
                  <a:gd name="connsiteX10" fmla="*/ 194867 w 17858176"/>
                  <a:gd name="connsiteY10" fmla="*/ 439656 h 1053843"/>
                  <a:gd name="connsiteX11" fmla="*/ 630635 w 17858176"/>
                  <a:gd name="connsiteY11" fmla="*/ 463468 h 105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8176" h="1053843">
                    <a:moveTo>
                      <a:pt x="661590" y="499187"/>
                    </a:moveTo>
                    <a:cubicBezTo>
                      <a:pt x="418703" y="551574"/>
                      <a:pt x="313928" y="573007"/>
                      <a:pt x="87710" y="475376"/>
                    </a:cubicBezTo>
                    <a:cubicBezTo>
                      <a:pt x="0" y="426958"/>
                      <a:pt x="398" y="301147"/>
                      <a:pt x="135335" y="251537"/>
                    </a:cubicBezTo>
                    <a:cubicBezTo>
                      <a:pt x="284559" y="209071"/>
                      <a:pt x="396082" y="231693"/>
                      <a:pt x="611585" y="277731"/>
                    </a:cubicBezTo>
                    <a:cubicBezTo>
                      <a:pt x="1012428" y="358694"/>
                      <a:pt x="1187055" y="411081"/>
                      <a:pt x="1459311" y="494425"/>
                    </a:cubicBezTo>
                    <a:cubicBezTo>
                      <a:pt x="3646073" y="938894"/>
                      <a:pt x="9750052" y="1"/>
                      <a:pt x="17440054" y="498961"/>
                    </a:cubicBezTo>
                    <a:cubicBezTo>
                      <a:pt x="17779072" y="501275"/>
                      <a:pt x="17730053" y="469106"/>
                      <a:pt x="17830156" y="415913"/>
                    </a:cubicBezTo>
                    <a:cubicBezTo>
                      <a:pt x="17790940" y="478818"/>
                      <a:pt x="17858175" y="687536"/>
                      <a:pt x="17440056" y="692538"/>
                    </a:cubicBezTo>
                    <a:cubicBezTo>
                      <a:pt x="12027630" y="77718"/>
                      <a:pt x="3525279" y="1053843"/>
                      <a:pt x="1361679" y="633249"/>
                    </a:cubicBezTo>
                    <a:cubicBezTo>
                      <a:pt x="960041" y="558636"/>
                      <a:pt x="829866" y="435687"/>
                      <a:pt x="271066" y="337262"/>
                    </a:cubicBezTo>
                    <a:cubicBezTo>
                      <a:pt x="145653" y="322975"/>
                      <a:pt x="75011" y="396000"/>
                      <a:pt x="194867" y="439656"/>
                    </a:cubicBezTo>
                    <a:cubicBezTo>
                      <a:pt x="362348" y="482518"/>
                      <a:pt x="472679" y="484900"/>
                      <a:pt x="630635" y="463468"/>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grpSp>
      <p:sp>
        <p:nvSpPr>
          <p:cNvPr id="14" name="星 4 13"/>
          <p:cNvSpPr/>
          <p:nvPr userDrawn="1"/>
        </p:nvSpPr>
        <p:spPr>
          <a:xfrm>
            <a:off x="673894" y="72002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星 4 14"/>
          <p:cNvSpPr/>
          <p:nvPr userDrawn="1"/>
        </p:nvSpPr>
        <p:spPr>
          <a:xfrm>
            <a:off x="50006" y="894293"/>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6" name="星 4 15"/>
          <p:cNvSpPr/>
          <p:nvPr userDrawn="1"/>
        </p:nvSpPr>
        <p:spPr>
          <a:xfrm>
            <a:off x="133350" y="1"/>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星 4 18"/>
          <p:cNvSpPr/>
          <p:nvPr userDrawn="1"/>
        </p:nvSpPr>
        <p:spPr>
          <a:xfrm>
            <a:off x="6212086" y="133799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0" name="星 4 19"/>
          <p:cNvSpPr/>
          <p:nvPr userDrawn="1"/>
        </p:nvSpPr>
        <p:spPr>
          <a:xfrm>
            <a:off x="6708577" y="99518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星 4 20"/>
          <p:cNvSpPr/>
          <p:nvPr userDrawn="1"/>
        </p:nvSpPr>
        <p:spPr>
          <a:xfrm>
            <a:off x="5429249" y="1024997"/>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9" name="星 4 38"/>
          <p:cNvSpPr/>
          <p:nvPr userDrawn="1"/>
        </p:nvSpPr>
        <p:spPr>
          <a:xfrm>
            <a:off x="4567237" y="1272648"/>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星 4 37"/>
          <p:cNvSpPr/>
          <p:nvPr userDrawn="1"/>
        </p:nvSpPr>
        <p:spPr>
          <a:xfrm>
            <a:off x="452438" y="247650"/>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0" name="星 4 39"/>
          <p:cNvSpPr/>
          <p:nvPr userDrawn="1"/>
        </p:nvSpPr>
        <p:spPr>
          <a:xfrm>
            <a:off x="781050" y="1091494"/>
            <a:ext cx="81000" cy="1560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09012258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algn="ctr" defTabSz="914400" rtl="0" eaLnBrk="1" latinLnBrk="0" hangingPunct="1">
        <a:spcBef>
          <a:spcPct val="0"/>
        </a:spcBef>
        <a:buNone/>
        <a:defRPr kumimoji="1" sz="3200" kern="1200">
          <a:solidFill>
            <a:schemeClr val="bg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5"/>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1ADB18-95C9-438E-AA2D-154911080A18}" type="datetimeFigureOut">
              <a:rPr kumimoji="1" lang="ja-JP" altLang="en-US" smtClean="0"/>
              <a:t>2020/9/14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7E52066-1A69-434E-B5CF-5D07C9C015F9}" type="slidenum">
              <a:rPr kumimoji="1" lang="ja-JP" altLang="en-US" smtClean="0"/>
              <a:t>‹#›</a:t>
            </a:fld>
            <a:endParaRPr kumimoji="1" lang="ja-JP" altLang="en-US"/>
          </a:p>
        </p:txBody>
      </p:sp>
    </p:spTree>
    <p:extLst>
      <p:ext uri="{BB962C8B-B14F-4D97-AF65-F5344CB8AC3E}">
        <p14:creationId xmlns:p14="http://schemas.microsoft.com/office/powerpoint/2010/main" val="3530399182"/>
      </p:ext>
    </p:extLst>
  </p:cSld>
  <p:clrMap bg1="lt1" tx1="dk1" bg2="lt2" tx2="dk2" accent1="accent1" accent2="accent2" accent3="accent3" accent4="accent4" accent5="accent5" accent6="accent6" hlink="hlink" folHlink="folHlink"/>
  <p:sldLayoutIdLst>
    <p:sldLayoutId id="2147483835" r:id="rId1"/>
  </p:sldLayoutIdLst>
  <p:txStyles>
    <p:titleStyle>
      <a:lvl1pPr algn="l" defTabSz="68581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3" indent="-171453" algn="l" defTabSz="68581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0" indent="-171453" algn="l" defTabSz="685813"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66" indent="-171453" algn="l" defTabSz="685813"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72" indent="-171453" algn="l" defTabSz="68581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80" indent="-171453" algn="l" defTabSz="68581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86" indent="-171453" algn="l" defTabSz="68581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93" indent="-171453" algn="l" defTabSz="68581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99" indent="-171453" algn="l" defTabSz="68581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05" indent="-171453" algn="l" defTabSz="68581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13" rtl="0" eaLnBrk="1" latinLnBrk="0" hangingPunct="1">
        <a:defRPr kumimoji="1" sz="1350" kern="1200">
          <a:solidFill>
            <a:schemeClr val="tx1"/>
          </a:solidFill>
          <a:latin typeface="+mn-lt"/>
          <a:ea typeface="+mn-ea"/>
          <a:cs typeface="+mn-cs"/>
        </a:defRPr>
      </a:lvl1pPr>
      <a:lvl2pPr marL="342906" algn="l" defTabSz="685813" rtl="0" eaLnBrk="1" latinLnBrk="0" hangingPunct="1">
        <a:defRPr kumimoji="1" sz="1350" kern="1200">
          <a:solidFill>
            <a:schemeClr val="tx1"/>
          </a:solidFill>
          <a:latin typeface="+mn-lt"/>
          <a:ea typeface="+mn-ea"/>
          <a:cs typeface="+mn-cs"/>
        </a:defRPr>
      </a:lvl2pPr>
      <a:lvl3pPr marL="685813" algn="l" defTabSz="685813" rtl="0" eaLnBrk="1" latinLnBrk="0" hangingPunct="1">
        <a:defRPr kumimoji="1" sz="1350" kern="1200">
          <a:solidFill>
            <a:schemeClr val="tx1"/>
          </a:solidFill>
          <a:latin typeface="+mn-lt"/>
          <a:ea typeface="+mn-ea"/>
          <a:cs typeface="+mn-cs"/>
        </a:defRPr>
      </a:lvl3pPr>
      <a:lvl4pPr marL="1028719" algn="l" defTabSz="685813" rtl="0" eaLnBrk="1" latinLnBrk="0" hangingPunct="1">
        <a:defRPr kumimoji="1" sz="1350" kern="1200">
          <a:solidFill>
            <a:schemeClr val="tx1"/>
          </a:solidFill>
          <a:latin typeface="+mn-lt"/>
          <a:ea typeface="+mn-ea"/>
          <a:cs typeface="+mn-cs"/>
        </a:defRPr>
      </a:lvl4pPr>
      <a:lvl5pPr marL="1371626" algn="l" defTabSz="685813" rtl="0" eaLnBrk="1" latinLnBrk="0" hangingPunct="1">
        <a:defRPr kumimoji="1" sz="1350" kern="1200">
          <a:solidFill>
            <a:schemeClr val="tx1"/>
          </a:solidFill>
          <a:latin typeface="+mn-lt"/>
          <a:ea typeface="+mn-ea"/>
          <a:cs typeface="+mn-cs"/>
        </a:defRPr>
      </a:lvl5pPr>
      <a:lvl6pPr marL="1714533" algn="l" defTabSz="685813" rtl="0" eaLnBrk="1" latinLnBrk="0" hangingPunct="1">
        <a:defRPr kumimoji="1" sz="1350" kern="1200">
          <a:solidFill>
            <a:schemeClr val="tx1"/>
          </a:solidFill>
          <a:latin typeface="+mn-lt"/>
          <a:ea typeface="+mn-ea"/>
          <a:cs typeface="+mn-cs"/>
        </a:defRPr>
      </a:lvl6pPr>
      <a:lvl7pPr marL="2057439" algn="l" defTabSz="685813" rtl="0" eaLnBrk="1" latinLnBrk="0" hangingPunct="1">
        <a:defRPr kumimoji="1" sz="1350" kern="1200">
          <a:solidFill>
            <a:schemeClr val="tx1"/>
          </a:solidFill>
          <a:latin typeface="+mn-lt"/>
          <a:ea typeface="+mn-ea"/>
          <a:cs typeface="+mn-cs"/>
        </a:defRPr>
      </a:lvl7pPr>
      <a:lvl8pPr marL="2400346" algn="l" defTabSz="685813" rtl="0" eaLnBrk="1" latinLnBrk="0" hangingPunct="1">
        <a:defRPr kumimoji="1" sz="1350" kern="1200">
          <a:solidFill>
            <a:schemeClr val="tx1"/>
          </a:solidFill>
          <a:latin typeface="+mn-lt"/>
          <a:ea typeface="+mn-ea"/>
          <a:cs typeface="+mn-cs"/>
        </a:defRPr>
      </a:lvl8pPr>
      <a:lvl9pPr marL="2743252" algn="l" defTabSz="68581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 10"/>
          <p:cNvSpPr txBox="1">
            <a:spLocks/>
          </p:cNvSpPr>
          <p:nvPr/>
        </p:nvSpPr>
        <p:spPr>
          <a:xfrm>
            <a:off x="1484784" y="2468946"/>
            <a:ext cx="5240671" cy="632747"/>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1400" b="1" dirty="0" smtClean="0">
              <a:solidFill>
                <a:srgbClr val="000000"/>
              </a:solidFill>
              <a:latin typeface="メイリオ" pitchFamily="50" charset="-128"/>
              <a:ea typeface="メイリオ" pitchFamily="50" charset="-128"/>
              <a:cs typeface="メイリオ" pitchFamily="50" charset="-128"/>
            </a:endParaRPr>
          </a:p>
          <a:p>
            <a:pPr marL="0" indent="0">
              <a:buNone/>
            </a:pP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 10"/>
          <p:cNvSpPr txBox="1">
            <a:spLocks/>
          </p:cNvSpPr>
          <p:nvPr/>
        </p:nvSpPr>
        <p:spPr>
          <a:xfrm>
            <a:off x="37505" y="2072680"/>
            <a:ext cx="6871808" cy="6480720"/>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 10"/>
          <p:cNvSpPr txBox="1">
            <a:spLocks/>
          </p:cNvSpPr>
          <p:nvPr/>
        </p:nvSpPr>
        <p:spPr>
          <a:xfrm>
            <a:off x="48879" y="7329264"/>
            <a:ext cx="6822930" cy="55159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solidFill>
                <a:srgbClr val="000000"/>
              </a:solidFill>
              <a:latin typeface="メイリオ" pitchFamily="50" charset="-128"/>
              <a:ea typeface="メイリオ" pitchFamily="50" charset="-128"/>
              <a:cs typeface="メイリオ" pitchFamily="50" charset="-128"/>
            </a:endParaRPr>
          </a:p>
          <a:p>
            <a:pPr marL="0" indent="0">
              <a:buNone/>
            </a:pP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コンテンツ プレースホルダ 10"/>
          <p:cNvSpPr txBox="1">
            <a:spLocks/>
          </p:cNvSpPr>
          <p:nvPr/>
        </p:nvSpPr>
        <p:spPr>
          <a:xfrm>
            <a:off x="-43284" y="5152493"/>
            <a:ext cx="6915093" cy="4559931"/>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講演</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座長</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山口内科・糖尿病内科クリニック　院長</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山口　賢先生</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医師から見たオンライン診療への不安と患者の期待</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－板橋区医師会アンケート調査より－」</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野村医院 　院長</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野村　和至　先生</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講演</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座長　おおの内科クリニック　院長</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大野　安実先生</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感染症流行期における糖尿病診療　」</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帝京大学医学部 内科学講座 内分泌代謝・糖尿病</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准教授</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宇野　健司　先生</a:t>
            </a:r>
            <a:endParaRPr lang="en-US" altLang="ja-JP"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309813" y="1313551"/>
            <a:ext cx="6246404" cy="2308324"/>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rPr>
              <a:t>謹啓　</a:t>
            </a:r>
            <a:endParaRPr lang="en-US" altLang="ja-JP" b="1" dirty="0" smtClean="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時下</a:t>
            </a:r>
            <a:r>
              <a:rPr lang="ja-JP" altLang="en-US" b="1" dirty="0">
                <a:latin typeface="メイリオ" panose="020B0604030504040204" pitchFamily="50" charset="-128"/>
                <a:ea typeface="メイリオ" panose="020B0604030504040204" pitchFamily="50" charset="-128"/>
              </a:rPr>
              <a:t>、先生方におかれましては益々ご健勝のこととお慶び申し上げます</a:t>
            </a:r>
            <a:r>
              <a:rPr lang="ja-JP" altLang="en-US" b="1" dirty="0" smtClean="0">
                <a:latin typeface="メイリオ" panose="020B0604030504040204" pitchFamily="50" charset="-128"/>
                <a:ea typeface="メイリオ" panose="020B0604030504040204" pitchFamily="50" charset="-128"/>
              </a:rPr>
              <a:t>。新型コロナウイルス感染症の拡大に伴う日々の診療に厚く御礼を申し上げます。</a:t>
            </a:r>
            <a:endParaRPr lang="ja-JP" altLang="en-US" b="1" dirty="0">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　この度、下記</a:t>
            </a:r>
            <a:r>
              <a:rPr lang="ja-JP" altLang="en-US" b="1" dirty="0">
                <a:latin typeface="メイリオ" panose="020B0604030504040204" pitchFamily="50" charset="-128"/>
                <a:ea typeface="メイリオ" panose="020B0604030504040204" pitchFamily="50" charset="-128"/>
              </a:rPr>
              <a:t>の日程</a:t>
            </a:r>
            <a:r>
              <a:rPr lang="ja-JP" altLang="en-US" b="1" dirty="0" smtClean="0">
                <a:latin typeface="メイリオ" panose="020B0604030504040204" pitchFamily="50" charset="-128"/>
                <a:ea typeface="メイリオ" panose="020B0604030504040204" pitchFamily="50" charset="-128"/>
              </a:rPr>
              <a:t>にて、糖尿病診療に関わる情報提供の場をご用意させていただきました。何卒ご視聴賜りたく、宜しくお願い申し上げます。</a:t>
            </a:r>
            <a:endParaRPr lang="en-US" altLang="ja-JP" b="1" dirty="0" smtClean="0">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　　　　　　　　　　　　　　　　　　　　　　　　謹</a:t>
            </a:r>
            <a:r>
              <a:rPr lang="ja-JP" altLang="en-US" b="1" dirty="0">
                <a:latin typeface="メイリオ" panose="020B0604030504040204" pitchFamily="50" charset="-128"/>
                <a:ea typeface="メイリオ" panose="020B0604030504040204" pitchFamily="50" charset="-128"/>
              </a:rPr>
              <a:t>白</a:t>
            </a:r>
          </a:p>
        </p:txBody>
      </p:sp>
      <p:sp>
        <p:nvSpPr>
          <p:cNvPr id="19" name="テキスト ボックス 18"/>
          <p:cNvSpPr txBox="1"/>
          <p:nvPr/>
        </p:nvSpPr>
        <p:spPr>
          <a:xfrm>
            <a:off x="333111" y="3690554"/>
            <a:ext cx="6280596" cy="1461939"/>
          </a:xfrm>
          <a:prstGeom prst="rect">
            <a:avLst/>
          </a:prstGeom>
          <a:noFill/>
        </p:spPr>
        <p:txBody>
          <a:bodyPr wrap="square" rtlCol="0">
            <a:spAutoFit/>
          </a:bodyPr>
          <a:lstStyle/>
          <a:p>
            <a:r>
              <a:rPr lang="en-US" altLang="ja-JP" sz="2800" b="1" dirty="0" smtClean="0">
                <a:latin typeface="メイリオ" panose="020B0604030504040204" pitchFamily="50" charset="-128"/>
                <a:ea typeface="メイリオ" panose="020B0604030504040204" pitchFamily="50" charset="-128"/>
              </a:rPr>
              <a:t>【</a:t>
            </a:r>
            <a:r>
              <a:rPr lang="ja-JP" altLang="en-US" sz="2800" b="1" dirty="0" smtClean="0">
                <a:latin typeface="メイリオ" panose="020B0604030504040204" pitchFamily="50" charset="-128"/>
                <a:ea typeface="メイリオ" panose="020B0604030504040204" pitchFamily="50" charset="-128"/>
              </a:rPr>
              <a:t>日時</a:t>
            </a:r>
            <a:r>
              <a:rPr lang="en-US" altLang="ja-JP" sz="2800" b="1" dirty="0" smtClean="0">
                <a:latin typeface="メイリオ" panose="020B0604030504040204" pitchFamily="50" charset="-128"/>
                <a:ea typeface="メイリオ" panose="020B0604030504040204" pitchFamily="50" charset="-128"/>
              </a:rPr>
              <a:t>】2020</a:t>
            </a:r>
            <a:r>
              <a:rPr lang="ja-JP" altLang="en-US" sz="2800" b="1" dirty="0" smtClean="0">
                <a:latin typeface="メイリオ" panose="020B0604030504040204" pitchFamily="50" charset="-128"/>
                <a:ea typeface="メイリオ" panose="020B0604030504040204" pitchFamily="50" charset="-128"/>
              </a:rPr>
              <a:t>年９月</a:t>
            </a:r>
            <a:r>
              <a:rPr lang="en-US" altLang="ja-JP" sz="2800" b="1" dirty="0">
                <a:latin typeface="メイリオ" panose="020B0604030504040204" pitchFamily="50" charset="-128"/>
                <a:ea typeface="メイリオ" panose="020B0604030504040204" pitchFamily="50" charset="-128"/>
              </a:rPr>
              <a:t>23</a:t>
            </a:r>
            <a:r>
              <a:rPr lang="ja-JP" altLang="en-US" sz="2800" b="1" dirty="0" smtClean="0">
                <a:latin typeface="メイリオ" panose="020B0604030504040204" pitchFamily="50" charset="-128"/>
                <a:ea typeface="メイリオ" panose="020B0604030504040204" pitchFamily="50" charset="-128"/>
              </a:rPr>
              <a:t>日（水）　　　　</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　　　　</a:t>
            </a:r>
            <a:r>
              <a:rPr lang="en-US" altLang="ja-JP" sz="2800" b="1" dirty="0" smtClean="0">
                <a:latin typeface="メイリオ" panose="020B0604030504040204" pitchFamily="50" charset="-128"/>
                <a:ea typeface="メイリオ" panose="020B0604030504040204" pitchFamily="50" charset="-128"/>
              </a:rPr>
              <a:t>19:30</a:t>
            </a:r>
            <a:r>
              <a:rPr lang="ja-JP" altLang="en-US" sz="2800" b="1" dirty="0" smtClean="0">
                <a:latin typeface="メイリオ" panose="020B0604030504040204" pitchFamily="50" charset="-128"/>
                <a:ea typeface="メイリオ" panose="020B0604030504040204" pitchFamily="50" charset="-128"/>
              </a:rPr>
              <a:t>～</a:t>
            </a:r>
            <a:r>
              <a:rPr lang="en-US" altLang="ja-JP" sz="2800" b="1" dirty="0" smtClean="0">
                <a:latin typeface="メイリオ" panose="020B0604030504040204" pitchFamily="50" charset="-128"/>
                <a:ea typeface="メイリオ" panose="020B0604030504040204" pitchFamily="50" charset="-128"/>
              </a:rPr>
              <a:t>20:30</a:t>
            </a:r>
          </a:p>
          <a:p>
            <a:r>
              <a:rPr lang="ja-JP" altLang="en-US" sz="2800" b="1" dirty="0" smtClean="0">
                <a:latin typeface="メイリオ" panose="020B0604030504040204" pitchFamily="50" charset="-128"/>
                <a:ea typeface="メイリオ" panose="020B0604030504040204" pitchFamily="50" charset="-128"/>
              </a:rPr>
              <a:t>　</a:t>
            </a:r>
            <a:r>
              <a:rPr lang="en-US" altLang="ja-JP" sz="2800" b="1" dirty="0" smtClean="0">
                <a:latin typeface="メイリオ" panose="020B0604030504040204" pitchFamily="50" charset="-128"/>
                <a:ea typeface="メイリオ" panose="020B0604030504040204" pitchFamily="50" charset="-128"/>
              </a:rPr>
              <a:t>※</a:t>
            </a:r>
            <a:r>
              <a:rPr lang="ja-JP" altLang="en-US" sz="2800" b="1" dirty="0" smtClean="0">
                <a:latin typeface="メイリオ" panose="020B0604030504040204" pitchFamily="50" charset="-128"/>
                <a:ea typeface="メイリオ" panose="020B0604030504040204" pitchFamily="50" charset="-128"/>
              </a:rPr>
              <a:t>本講演会は</a:t>
            </a:r>
            <a:r>
              <a:rPr lang="en-US" altLang="ja-JP" sz="2800" b="1" dirty="0" smtClean="0">
                <a:latin typeface="メイリオ" panose="020B0604030504040204" pitchFamily="50" charset="-128"/>
                <a:ea typeface="メイリオ" panose="020B0604030504040204" pitchFamily="50" charset="-128"/>
              </a:rPr>
              <a:t>WEB</a:t>
            </a:r>
            <a:r>
              <a:rPr lang="ja-JP" altLang="en-US" sz="2800" b="1" dirty="0" smtClean="0">
                <a:latin typeface="メイリオ" panose="020B0604030504040204" pitchFamily="50" charset="-128"/>
                <a:ea typeface="メイリオ" panose="020B0604030504040204" pitchFamily="50" charset="-128"/>
              </a:rPr>
              <a:t>配信となります</a:t>
            </a:r>
            <a:endParaRPr lang="en-US" altLang="ja-JP" sz="2800" b="1" dirty="0" smtClean="0">
              <a:latin typeface="メイリオ" panose="020B0604030504040204" pitchFamily="50" charset="-128"/>
              <a:ea typeface="メイリオ" panose="020B0604030504040204" pitchFamily="50" charset="-128"/>
            </a:endParaRPr>
          </a:p>
          <a:p>
            <a:endParaRPr lang="en-US" altLang="ja-JP" sz="500" b="1" dirty="0" smtClean="0">
              <a:latin typeface="メイリオ" panose="020B0604030504040204" pitchFamily="50" charset="-128"/>
              <a:ea typeface="メイリオ" panose="020B0604030504040204" pitchFamily="50" charset="-128"/>
            </a:endParaRPr>
          </a:p>
        </p:txBody>
      </p:sp>
      <p:sp>
        <p:nvSpPr>
          <p:cNvPr id="10" name="タイトル 1"/>
          <p:cNvSpPr>
            <a:spLocks noGrp="1"/>
          </p:cNvSpPr>
          <p:nvPr>
            <p:ph type="title"/>
          </p:nvPr>
        </p:nvSpPr>
        <p:spPr>
          <a:xfrm>
            <a:off x="51313" y="93069"/>
            <a:ext cx="6858000" cy="1144546"/>
          </a:xfrm>
        </p:spPr>
        <p:txBody>
          <a:bodyPr>
            <a:noAutofit/>
          </a:bodyPr>
          <a:lstStyle/>
          <a:p>
            <a:r>
              <a:rPr lang="en-US" altLang="ja-JP" dirty="0" smtClean="0"/>
              <a:t>Taisho</a:t>
            </a:r>
            <a:r>
              <a:rPr lang="ja-JP" altLang="en-US" dirty="0" smtClean="0"/>
              <a:t> </a:t>
            </a:r>
            <a:r>
              <a:rPr lang="en-US" altLang="ja-JP" dirty="0" smtClean="0"/>
              <a:t>Teams </a:t>
            </a:r>
            <a:r>
              <a:rPr lang="ja-JP" altLang="en-US" dirty="0" smtClean="0"/>
              <a:t>糖尿病フォーラム</a:t>
            </a:r>
            <a:endParaRPr kumimoji="1" lang="ja-JP" altLang="en-US" dirty="0">
              <a:solidFill>
                <a:srgbClr val="FF0000"/>
              </a:solidFill>
            </a:endParaRPr>
          </a:p>
        </p:txBody>
      </p:sp>
    </p:spTree>
    <p:extLst>
      <p:ext uri="{BB962C8B-B14F-4D97-AF65-F5344CB8AC3E}">
        <p14:creationId xmlns:p14="http://schemas.microsoft.com/office/powerpoint/2010/main" val="275497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22" y="-15552"/>
            <a:ext cx="6831378" cy="4554252"/>
          </a:xfrm>
          <a:prstGeom prst="rect">
            <a:avLst/>
          </a:prstGeom>
          <a:ln>
            <a:noFill/>
          </a:ln>
        </p:spPr>
      </p:pic>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22" y="4520952"/>
            <a:ext cx="6831378" cy="4691428"/>
          </a:xfrm>
          <a:prstGeom prst="rect">
            <a:avLst/>
          </a:prstGeom>
        </p:spPr>
      </p:pic>
      <p:sp>
        <p:nvSpPr>
          <p:cNvPr id="2" name="テキスト ボックス 1"/>
          <p:cNvSpPr txBox="1"/>
          <p:nvPr/>
        </p:nvSpPr>
        <p:spPr>
          <a:xfrm>
            <a:off x="351561" y="9201472"/>
            <a:ext cx="618150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＊回線の状況によりスライドの遅れが生じる場合がございます。</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ご</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了承</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の程、よろしくお願い申し上げます。</a:t>
            </a:r>
            <a:endPar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Tree>
    <p:extLst>
      <p:ext uri="{BB962C8B-B14F-4D97-AF65-F5344CB8AC3E}">
        <p14:creationId xmlns:p14="http://schemas.microsoft.com/office/powerpoint/2010/main" val="4268365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miter lim="800000"/>
        </a:ln>
        <a:effectLst/>
        <a:scene3d>
          <a:camera prst="orthographicFront">
            <a:rot lat="0" lon="0" rev="0"/>
          </a:camera>
          <a:lightRig rig="balanced" dir="t">
            <a:rot lat="0" lon="0" rev="8700000"/>
          </a:lightRig>
        </a:scene3d>
        <a:sp3d/>
      </a:spPr>
      <a:bodyPr rtlCol="0" anchor="ctr"/>
      <a:lstStyle>
        <a:defPPr algn="ctr">
          <a:defRPr kumimoji="1"/>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defRPr sz="1000" dirty="0">
            <a:latin typeface="HGPｺﾞｼｯｸE" pitchFamily="50" charset="-128"/>
            <a:ea typeface="HGPｺﾞｼｯｸE" pitchFamily="50" charset="-128"/>
          </a:defRPr>
        </a:defPPr>
      </a:lstStyle>
    </a:tx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balanced" dir="t">
            <a:rot lat="0" lon="0" rev="8700000"/>
          </a:lightRig>
        </a:scene3d>
        <a:sp3d/>
      </a:spPr>
      <a:bodyPr rtlCol="0" anchor="ctr"/>
      <a:lstStyle>
        <a:defPPr algn="ctr">
          <a:defRPr kumimoji="1">
            <a:solidFill>
              <a:prstClr val="white"/>
            </a:solidFill>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4.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prst="angle"/>
        </a:sp3d>
      </a:spPr>
      <a:bodyPr rtlCol="0" anchor="ctr"/>
      <a:lstStyle>
        <a:defPPr algn="ctr">
          <a:defRPr>
            <a:solidFill>
              <a:prstClr val="white"/>
            </a:solidFill>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5.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prst="angle"/>
        </a:sp3d>
      </a:spPr>
      <a:bodyPr rtlCol="0" anchor="ctr"/>
      <a:lstStyle>
        <a:defPPr algn="ctr">
          <a:defRPr>
            <a:solidFill>
              <a:prstClr val="white"/>
            </a:solidFill>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6.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miter lim="800000"/>
        </a:ln>
        <a:effectLst/>
        <a:scene3d>
          <a:camera prst="orthographicFront">
            <a:rot lat="0" lon="0" rev="0"/>
          </a:camera>
          <a:lightRig rig="balanced" dir="t">
            <a:rot lat="0" lon="0" rev="8700000"/>
          </a:lightRig>
        </a:scene3d>
        <a:sp3d/>
      </a:spPr>
      <a:bodyPr rtlCol="0" anchor="ctr"/>
      <a:lstStyle>
        <a:defPPr algn="ctr">
          <a:defRPr kumimoji="1"/>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defRPr sz="1000" dirty="0">
            <a:latin typeface="HGPｺﾞｼｯｸE" pitchFamily="50" charset="-128"/>
            <a:ea typeface="HGPｺﾞｼｯｸE" pitchFamily="50" charset="-128"/>
          </a:defRPr>
        </a:defPPr>
      </a:lstStyle>
    </a:txDef>
  </a:objectDefaults>
  <a:extraClrSchemeLst/>
</a:theme>
</file>

<file path=ppt/theme/theme8.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5">
                <a:lumMod val="40000"/>
                <a:lumOff val="60000"/>
              </a:schemeClr>
            </a:gs>
            <a:gs pos="80000">
              <a:srgbClr val="0070C0"/>
            </a:gs>
            <a:gs pos="100000">
              <a:schemeClr val="accent1">
                <a:lumMod val="20000"/>
                <a:lumOff val="8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prst="angle"/>
        </a:sp3d>
      </a:spPr>
      <a:bodyPr rtlCol="0" anchor="ctr"/>
      <a:lstStyle>
        <a:defPPr algn="ctr">
          <a:defRPr>
            <a:solidFill>
              <a:prstClr val="white"/>
            </a:solidFill>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9.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22036</TotalTime>
  <Words>280</Words>
  <Application>Microsoft Office PowerPoint</Application>
  <PresentationFormat>A4 210 x 297 mm</PresentationFormat>
  <Paragraphs>27</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9</vt:i4>
      </vt:variant>
      <vt:variant>
        <vt:lpstr>スライド タイトル</vt:lpstr>
      </vt:variant>
      <vt:variant>
        <vt:i4>2</vt:i4>
      </vt:variant>
    </vt:vector>
  </HeadingPairs>
  <TitlesOfParts>
    <vt:vector size="20" baseType="lpstr">
      <vt:lpstr>HGP創英角ｺﾞｼｯｸUB</vt:lpstr>
      <vt:lpstr>HGS創英角ｺﾞｼｯｸUB</vt:lpstr>
      <vt:lpstr>ＭＳ Ｐゴシック</vt:lpstr>
      <vt:lpstr>メイリオ</vt:lpstr>
      <vt:lpstr>游ゴシック</vt:lpstr>
      <vt:lpstr>游ゴシック Light</vt:lpstr>
      <vt:lpstr>Arial</vt:lpstr>
      <vt:lpstr>Calibri</vt:lpstr>
      <vt:lpstr>Calibri Light</vt:lpstr>
      <vt:lpstr>8_デザインの設定</vt:lpstr>
      <vt:lpstr>1_デザインの設定</vt:lpstr>
      <vt:lpstr>9_デザインの設定</vt:lpstr>
      <vt:lpstr>10_デザインの設定</vt:lpstr>
      <vt:lpstr>11_デザインの設定</vt:lpstr>
      <vt:lpstr>デザインの設定</vt:lpstr>
      <vt:lpstr>12_デザインの設定</vt:lpstr>
      <vt:lpstr>13_デザインの設定</vt:lpstr>
      <vt:lpstr>1_Office テーマ</vt:lpstr>
      <vt:lpstr>Taisho Teams 糖尿病フォーラム</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suzukim</dc:creator>
  <cp:lastModifiedBy>井本　裕士</cp:lastModifiedBy>
  <cp:revision>2048</cp:revision>
  <cp:lastPrinted>2020-08-21T21:59:10Z</cp:lastPrinted>
  <dcterms:created xsi:type="dcterms:W3CDTF">2013-05-16T10:17:56Z</dcterms:created>
  <dcterms:modified xsi:type="dcterms:W3CDTF">2020-09-14T09:44:56Z</dcterms:modified>
</cp:coreProperties>
</file>